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0" r:id="rId3"/>
    <p:sldId id="272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9" r:id="rId14"/>
    <p:sldId id="281" r:id="rId15"/>
    <p:sldId id="282" r:id="rId16"/>
    <p:sldId id="287" r:id="rId17"/>
    <p:sldId id="290" r:id="rId18"/>
    <p:sldId id="289" r:id="rId19"/>
    <p:sldId id="292" r:id="rId20"/>
    <p:sldId id="293" r:id="rId21"/>
    <p:sldId id="294" r:id="rId22"/>
    <p:sldId id="296" r:id="rId23"/>
    <p:sldId id="297" r:id="rId24"/>
    <p:sldId id="298" r:id="rId25"/>
    <p:sldId id="301" r:id="rId26"/>
    <p:sldId id="300" r:id="rId27"/>
    <p:sldId id="303" r:id="rId28"/>
    <p:sldId id="268" r:id="rId29"/>
    <p:sldId id="304" r:id="rId30"/>
    <p:sldId id="305" r:id="rId31"/>
  </p:sldIdLst>
  <p:sldSz cx="12192000" cy="6858000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2371"/>
    <a:srgbClr val="FF33CC"/>
    <a:srgbClr val="7B7B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 autoAdjust="0"/>
  </p:normalViewPr>
  <p:slideViewPr>
    <p:cSldViewPr snapToGrid="0">
      <p:cViewPr varScale="1">
        <p:scale>
          <a:sx n="49" d="100"/>
          <a:sy n="49" d="100"/>
        </p:scale>
        <p:origin x="-114" y="-6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44"/>
    </p:cViewPr>
  </p:sorterViewPr>
  <p:notesViewPr>
    <p:cSldViewPr snapToGrid="0">
      <p:cViewPr varScale="1">
        <p:scale>
          <a:sx n="89" d="100"/>
          <a:sy n="89" d="100"/>
        </p:scale>
        <p:origin x="375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9E491-78C5-415A-A2C2-22F2BEAE5E04}" type="doc">
      <dgm:prSet loTypeId="urn:microsoft.com/office/officeart/2005/8/layout/pyramid2" loCatId="pyramid" qsTypeId="urn:microsoft.com/office/officeart/2005/8/quickstyle/simple1#1" qsCatId="simple" csTypeId="urn:microsoft.com/office/officeart/2005/8/colors/accent1_2#1" csCatId="accent1" phldr="1"/>
      <dgm:spPr/>
    </dgm:pt>
    <dgm:pt modelId="{736B8FC8-0D60-4988-8156-D329E589618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/>
            <a:t>Средно за ЕС </a:t>
          </a:r>
        </a:p>
        <a:p>
          <a:r>
            <a:rPr lang="bg-BG" sz="2400" b="1" dirty="0" smtClean="0">
              <a:solidFill>
                <a:srgbClr val="C00000"/>
              </a:solidFill>
            </a:rPr>
            <a:t> 94,3%</a:t>
          </a:r>
          <a:endParaRPr lang="bg-BG" sz="2400" b="1" dirty="0">
            <a:solidFill>
              <a:srgbClr val="C00000"/>
            </a:solidFill>
          </a:endParaRPr>
        </a:p>
      </dgm:t>
    </dgm:pt>
    <dgm:pt modelId="{7BBF8A4C-64AF-4DEA-A4F1-B34C0BD24F11}" type="parTrans" cxnId="{8425BE23-FAF2-4601-BCB5-2D6C5ACA8F87}">
      <dgm:prSet/>
      <dgm:spPr/>
      <dgm:t>
        <a:bodyPr/>
        <a:lstStyle/>
        <a:p>
          <a:endParaRPr lang="bg-BG"/>
        </a:p>
      </dgm:t>
    </dgm:pt>
    <dgm:pt modelId="{9AA9F9F7-4B70-460E-A269-49A8A375A245}" type="sibTrans" cxnId="{8425BE23-FAF2-4601-BCB5-2D6C5ACA8F87}">
      <dgm:prSet/>
      <dgm:spPr/>
      <dgm:t>
        <a:bodyPr/>
        <a:lstStyle/>
        <a:p>
          <a:endParaRPr lang="bg-BG"/>
        </a:p>
      </dgm:t>
    </dgm:pt>
    <dgm:pt modelId="{97831D9F-05E7-42AC-9C4A-A4606A701AA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/>
            <a:t>България</a:t>
          </a:r>
        </a:p>
        <a:p>
          <a:r>
            <a:rPr lang="bg-BG" sz="2400" b="1" dirty="0" smtClean="0">
              <a:solidFill>
                <a:srgbClr val="C00000"/>
              </a:solidFill>
            </a:rPr>
            <a:t> 89,3%</a:t>
          </a:r>
          <a:endParaRPr lang="bg-BG" sz="2400" b="1" dirty="0">
            <a:solidFill>
              <a:srgbClr val="C00000"/>
            </a:solidFill>
          </a:endParaRPr>
        </a:p>
      </dgm:t>
    </dgm:pt>
    <dgm:pt modelId="{F2E6C5E7-EAB7-4C58-9055-D5EED8437683}" type="parTrans" cxnId="{70E0A6DC-F00A-42E7-BB8B-D19E97FDFB96}">
      <dgm:prSet/>
      <dgm:spPr/>
      <dgm:t>
        <a:bodyPr/>
        <a:lstStyle/>
        <a:p>
          <a:endParaRPr lang="bg-BG"/>
        </a:p>
      </dgm:t>
    </dgm:pt>
    <dgm:pt modelId="{06692266-8C19-421E-B714-A79C6C22CB64}" type="sibTrans" cxnId="{70E0A6DC-F00A-42E7-BB8B-D19E97FDFB96}">
      <dgm:prSet/>
      <dgm:spPr/>
      <dgm:t>
        <a:bodyPr/>
        <a:lstStyle/>
        <a:p>
          <a:endParaRPr lang="bg-BG"/>
        </a:p>
      </dgm:t>
    </dgm:pt>
    <dgm:pt modelId="{FDD72D27-DE7F-4DEA-92A6-AFA6040F8DF5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1800" b="1" dirty="0" smtClean="0">
              <a:latin typeface="Times New Roman"/>
              <a:cs typeface="Times New Roman"/>
            </a:rPr>
            <a:t>с по-лоши показатели от нас: </a:t>
          </a:r>
          <a:r>
            <a:rPr lang="bg-BG" sz="1800" b="1" dirty="0" smtClean="0">
              <a:solidFill>
                <a:srgbClr val="C00000"/>
              </a:solidFill>
              <a:latin typeface="Times New Roman"/>
              <a:cs typeface="Times New Roman"/>
            </a:rPr>
            <a:t>Чехия, Гърция, Хърватска, Кипър, Литва, Полша, Румъния, Словакия и Финландия</a:t>
          </a:r>
          <a:endParaRPr lang="bg-BG" sz="1800" b="1" dirty="0">
            <a:solidFill>
              <a:srgbClr val="C00000"/>
            </a:solidFill>
          </a:endParaRPr>
        </a:p>
      </dgm:t>
    </dgm:pt>
    <dgm:pt modelId="{5679F4BE-53B3-4BB7-91F6-68EBCCFE8A47}" type="parTrans" cxnId="{6A28DBE7-ACFA-40B0-B03E-6DC13D7EFB8A}">
      <dgm:prSet/>
      <dgm:spPr/>
      <dgm:t>
        <a:bodyPr/>
        <a:lstStyle/>
        <a:p>
          <a:endParaRPr lang="bg-BG"/>
        </a:p>
      </dgm:t>
    </dgm:pt>
    <dgm:pt modelId="{FDD4E007-A3E3-4907-8C44-94AC163944E2}" type="sibTrans" cxnId="{6A28DBE7-ACFA-40B0-B03E-6DC13D7EFB8A}">
      <dgm:prSet/>
      <dgm:spPr/>
      <dgm:t>
        <a:bodyPr/>
        <a:lstStyle/>
        <a:p>
          <a:endParaRPr lang="bg-BG"/>
        </a:p>
      </dgm:t>
    </dgm:pt>
    <dgm:pt modelId="{9BB70E9C-90D9-4188-B145-36ECDC0615E9}" type="pres">
      <dgm:prSet presAssocID="{DF29E491-78C5-415A-A2C2-22F2BEAE5E04}" presName="compositeShape" presStyleCnt="0">
        <dgm:presLayoutVars>
          <dgm:dir/>
          <dgm:resizeHandles/>
        </dgm:presLayoutVars>
      </dgm:prSet>
      <dgm:spPr/>
    </dgm:pt>
    <dgm:pt modelId="{08EFAFDE-66B4-4286-BDB8-677BE26E9782}" type="pres">
      <dgm:prSet presAssocID="{DF29E491-78C5-415A-A2C2-22F2BEAE5E04}" presName="pyramid" presStyleLbl="node1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5C50ABE-D781-4DF5-B9A2-866153CC12EF}" type="pres">
      <dgm:prSet presAssocID="{DF29E491-78C5-415A-A2C2-22F2BEAE5E04}" presName="theList" presStyleCnt="0"/>
      <dgm:spPr/>
    </dgm:pt>
    <dgm:pt modelId="{F09A24B2-BF68-4D53-84C3-7BA945FE459C}" type="pres">
      <dgm:prSet presAssocID="{736B8FC8-0D60-4988-8156-D329E589618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1126F18-4F12-4894-B968-58D3670C6958}" type="pres">
      <dgm:prSet presAssocID="{736B8FC8-0D60-4988-8156-D329E5896180}" presName="aSpace" presStyleCnt="0"/>
      <dgm:spPr/>
    </dgm:pt>
    <dgm:pt modelId="{210D6E55-4FB9-490A-BD7E-D461DC0879B4}" type="pres">
      <dgm:prSet presAssocID="{97831D9F-05E7-42AC-9C4A-A4606A701AA0}" presName="aNode" presStyleLbl="fgAcc1" presStyleIdx="1" presStyleCnt="3" custLinFactNeighborX="-112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BABCF0-F07C-4124-9BC2-E6315ED41ABC}" type="pres">
      <dgm:prSet presAssocID="{97831D9F-05E7-42AC-9C4A-A4606A701AA0}" presName="aSpace" presStyleCnt="0"/>
      <dgm:spPr/>
    </dgm:pt>
    <dgm:pt modelId="{5B6A5FB0-DA2E-43EF-B736-87C08B99465E}" type="pres">
      <dgm:prSet presAssocID="{FDD72D27-DE7F-4DEA-92A6-AFA6040F8DF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068F61-D6BD-436D-B8DD-1255972DF00F}" type="pres">
      <dgm:prSet presAssocID="{FDD72D27-DE7F-4DEA-92A6-AFA6040F8DF5}" presName="aSpace" presStyleCnt="0"/>
      <dgm:spPr/>
    </dgm:pt>
  </dgm:ptLst>
  <dgm:cxnLst>
    <dgm:cxn modelId="{D9B59C8E-FD25-4CF4-AB36-680C4293B0E8}" type="presOf" srcId="{FDD72D27-DE7F-4DEA-92A6-AFA6040F8DF5}" destId="{5B6A5FB0-DA2E-43EF-B736-87C08B99465E}" srcOrd="0" destOrd="0" presId="urn:microsoft.com/office/officeart/2005/8/layout/pyramid2"/>
    <dgm:cxn modelId="{70E0A6DC-F00A-42E7-BB8B-D19E97FDFB96}" srcId="{DF29E491-78C5-415A-A2C2-22F2BEAE5E04}" destId="{97831D9F-05E7-42AC-9C4A-A4606A701AA0}" srcOrd="1" destOrd="0" parTransId="{F2E6C5E7-EAB7-4C58-9055-D5EED8437683}" sibTransId="{06692266-8C19-421E-B714-A79C6C22CB64}"/>
    <dgm:cxn modelId="{FC16C6EB-EB3D-42FC-9474-B39A40F189E6}" type="presOf" srcId="{97831D9F-05E7-42AC-9C4A-A4606A701AA0}" destId="{210D6E55-4FB9-490A-BD7E-D461DC0879B4}" srcOrd="0" destOrd="0" presId="urn:microsoft.com/office/officeart/2005/8/layout/pyramid2"/>
    <dgm:cxn modelId="{E094F035-E25B-43C1-8298-20E64EF30FB0}" type="presOf" srcId="{DF29E491-78C5-415A-A2C2-22F2BEAE5E04}" destId="{9BB70E9C-90D9-4188-B145-36ECDC0615E9}" srcOrd="0" destOrd="0" presId="urn:microsoft.com/office/officeart/2005/8/layout/pyramid2"/>
    <dgm:cxn modelId="{6A28DBE7-ACFA-40B0-B03E-6DC13D7EFB8A}" srcId="{DF29E491-78C5-415A-A2C2-22F2BEAE5E04}" destId="{FDD72D27-DE7F-4DEA-92A6-AFA6040F8DF5}" srcOrd="2" destOrd="0" parTransId="{5679F4BE-53B3-4BB7-91F6-68EBCCFE8A47}" sibTransId="{FDD4E007-A3E3-4907-8C44-94AC163944E2}"/>
    <dgm:cxn modelId="{8425BE23-FAF2-4601-BCB5-2D6C5ACA8F87}" srcId="{DF29E491-78C5-415A-A2C2-22F2BEAE5E04}" destId="{736B8FC8-0D60-4988-8156-D329E5896180}" srcOrd="0" destOrd="0" parTransId="{7BBF8A4C-64AF-4DEA-A4F1-B34C0BD24F11}" sibTransId="{9AA9F9F7-4B70-460E-A269-49A8A375A245}"/>
    <dgm:cxn modelId="{55EEDA69-99E5-49A0-AE7F-550E7157ABC2}" type="presOf" srcId="{736B8FC8-0D60-4988-8156-D329E5896180}" destId="{F09A24B2-BF68-4D53-84C3-7BA945FE459C}" srcOrd="0" destOrd="0" presId="urn:microsoft.com/office/officeart/2005/8/layout/pyramid2"/>
    <dgm:cxn modelId="{C7C7BF62-2EF1-4E02-9CE5-4B5B3B5DE9A6}" type="presParOf" srcId="{9BB70E9C-90D9-4188-B145-36ECDC0615E9}" destId="{08EFAFDE-66B4-4286-BDB8-677BE26E9782}" srcOrd="0" destOrd="0" presId="urn:microsoft.com/office/officeart/2005/8/layout/pyramid2"/>
    <dgm:cxn modelId="{7B7A5F5B-1F01-48FA-8AE6-F42AEF3B1DB3}" type="presParOf" srcId="{9BB70E9C-90D9-4188-B145-36ECDC0615E9}" destId="{15C50ABE-D781-4DF5-B9A2-866153CC12EF}" srcOrd="1" destOrd="0" presId="urn:microsoft.com/office/officeart/2005/8/layout/pyramid2"/>
    <dgm:cxn modelId="{41A385AB-2A24-4DF8-AAFF-A6FEF9669021}" type="presParOf" srcId="{15C50ABE-D781-4DF5-B9A2-866153CC12EF}" destId="{F09A24B2-BF68-4D53-84C3-7BA945FE459C}" srcOrd="0" destOrd="0" presId="urn:microsoft.com/office/officeart/2005/8/layout/pyramid2"/>
    <dgm:cxn modelId="{19E7C651-C90E-4664-82BC-F770660875D6}" type="presParOf" srcId="{15C50ABE-D781-4DF5-B9A2-866153CC12EF}" destId="{81126F18-4F12-4894-B968-58D3670C6958}" srcOrd="1" destOrd="0" presId="urn:microsoft.com/office/officeart/2005/8/layout/pyramid2"/>
    <dgm:cxn modelId="{2FA25150-5E96-4773-8C89-40C592406C3C}" type="presParOf" srcId="{15C50ABE-D781-4DF5-B9A2-866153CC12EF}" destId="{210D6E55-4FB9-490A-BD7E-D461DC0879B4}" srcOrd="2" destOrd="0" presId="urn:microsoft.com/office/officeart/2005/8/layout/pyramid2"/>
    <dgm:cxn modelId="{1702C3F3-7807-4662-89E7-45F85B5343BA}" type="presParOf" srcId="{15C50ABE-D781-4DF5-B9A2-866153CC12EF}" destId="{45BABCF0-F07C-4124-9BC2-E6315ED41ABC}" srcOrd="3" destOrd="0" presId="urn:microsoft.com/office/officeart/2005/8/layout/pyramid2"/>
    <dgm:cxn modelId="{4F621D07-EBB8-442E-9B17-4861CC9FB234}" type="presParOf" srcId="{15C50ABE-D781-4DF5-B9A2-866153CC12EF}" destId="{5B6A5FB0-DA2E-43EF-B736-87C08B99465E}" srcOrd="4" destOrd="0" presId="urn:microsoft.com/office/officeart/2005/8/layout/pyramid2"/>
    <dgm:cxn modelId="{13474F3F-24EA-42BF-ACF7-237659725934}" type="presParOf" srcId="{15C50ABE-D781-4DF5-B9A2-866153CC12EF}" destId="{B4068F61-D6BD-436D-B8DD-1255972DF00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29E491-78C5-415A-A2C2-22F2BEAE5E04}" type="doc">
      <dgm:prSet loTypeId="urn:microsoft.com/office/officeart/2005/8/layout/pyramid2" loCatId="pyramid" qsTypeId="urn:microsoft.com/office/officeart/2005/8/quickstyle/simple1#10" qsCatId="simple" csTypeId="urn:microsoft.com/office/officeart/2005/8/colors/accent1_2#10" csCatId="accent1" phldr="1"/>
      <dgm:spPr/>
    </dgm:pt>
    <dgm:pt modelId="{736B8FC8-0D60-4988-8156-D329E589618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>
              <a:solidFill>
                <a:srgbClr val="C00000"/>
              </a:solidFill>
            </a:rPr>
            <a:t>Благоевград  88,8%</a:t>
          </a:r>
        </a:p>
      </dgm:t>
    </dgm:pt>
    <dgm:pt modelId="{7BBF8A4C-64AF-4DEA-A4F1-B34C0BD24F11}" type="parTrans" cxnId="{8425BE23-FAF2-4601-BCB5-2D6C5ACA8F87}">
      <dgm:prSet/>
      <dgm:spPr/>
      <dgm:t>
        <a:bodyPr/>
        <a:lstStyle/>
        <a:p>
          <a:endParaRPr lang="bg-BG"/>
        </a:p>
      </dgm:t>
    </dgm:pt>
    <dgm:pt modelId="{9AA9F9F7-4B70-460E-A269-49A8A375A245}" type="sibTrans" cxnId="{8425BE23-FAF2-4601-BCB5-2D6C5ACA8F87}">
      <dgm:prSet/>
      <dgm:spPr/>
      <dgm:t>
        <a:bodyPr/>
        <a:lstStyle/>
        <a:p>
          <a:endParaRPr lang="bg-BG"/>
        </a:p>
      </dgm:t>
    </dgm:pt>
    <dgm:pt modelId="{97831D9F-05E7-42AC-9C4A-A4606A701AA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>
              <a:solidFill>
                <a:srgbClr val="C00000"/>
              </a:solidFill>
            </a:rPr>
            <a:t>Перник </a:t>
          </a:r>
        </a:p>
        <a:p>
          <a:r>
            <a:rPr lang="bg-BG" sz="2400" b="1" dirty="0" smtClean="0">
              <a:solidFill>
                <a:srgbClr val="C00000"/>
              </a:solidFill>
            </a:rPr>
            <a:t> 86%</a:t>
          </a:r>
          <a:endParaRPr lang="bg-BG" sz="2400" b="1" dirty="0">
            <a:solidFill>
              <a:srgbClr val="C00000"/>
            </a:solidFill>
          </a:endParaRPr>
        </a:p>
      </dgm:t>
    </dgm:pt>
    <dgm:pt modelId="{F2E6C5E7-EAB7-4C58-9055-D5EED8437683}" type="parTrans" cxnId="{70E0A6DC-F00A-42E7-BB8B-D19E97FDFB96}">
      <dgm:prSet/>
      <dgm:spPr/>
      <dgm:t>
        <a:bodyPr/>
        <a:lstStyle/>
        <a:p>
          <a:endParaRPr lang="bg-BG"/>
        </a:p>
      </dgm:t>
    </dgm:pt>
    <dgm:pt modelId="{06692266-8C19-421E-B714-A79C6C22CB64}" type="sibTrans" cxnId="{70E0A6DC-F00A-42E7-BB8B-D19E97FDFB96}">
      <dgm:prSet/>
      <dgm:spPr/>
      <dgm:t>
        <a:bodyPr/>
        <a:lstStyle/>
        <a:p>
          <a:endParaRPr lang="bg-BG"/>
        </a:p>
      </dgm:t>
    </dgm:pt>
    <dgm:pt modelId="{FDD72D27-DE7F-4DEA-92A6-AFA6040F8DF5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2400" b="1" dirty="0" smtClean="0">
              <a:solidFill>
                <a:srgbClr val="C00000"/>
              </a:solidFill>
            </a:rPr>
            <a:t>Кюстендил </a:t>
          </a:r>
        </a:p>
        <a:p>
          <a:pPr algn="ctr"/>
          <a:r>
            <a:rPr lang="bg-BG" sz="2400" b="1" dirty="0" smtClean="0">
              <a:solidFill>
                <a:srgbClr val="C00000"/>
              </a:solidFill>
            </a:rPr>
            <a:t> 83,7%</a:t>
          </a:r>
          <a:endParaRPr lang="bg-BG" sz="2400" b="1" dirty="0">
            <a:solidFill>
              <a:srgbClr val="C00000"/>
            </a:solidFill>
          </a:endParaRPr>
        </a:p>
      </dgm:t>
    </dgm:pt>
    <dgm:pt modelId="{5679F4BE-53B3-4BB7-91F6-68EBCCFE8A47}" type="parTrans" cxnId="{6A28DBE7-ACFA-40B0-B03E-6DC13D7EFB8A}">
      <dgm:prSet/>
      <dgm:spPr/>
      <dgm:t>
        <a:bodyPr/>
        <a:lstStyle/>
        <a:p>
          <a:endParaRPr lang="bg-BG"/>
        </a:p>
      </dgm:t>
    </dgm:pt>
    <dgm:pt modelId="{FDD4E007-A3E3-4907-8C44-94AC163944E2}" type="sibTrans" cxnId="{6A28DBE7-ACFA-40B0-B03E-6DC13D7EFB8A}">
      <dgm:prSet/>
      <dgm:spPr/>
      <dgm:t>
        <a:bodyPr/>
        <a:lstStyle/>
        <a:p>
          <a:endParaRPr lang="bg-BG"/>
        </a:p>
      </dgm:t>
    </dgm:pt>
    <dgm:pt modelId="{F056C5A3-6C0E-4047-98ED-9F69B20879E7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2400" b="1" dirty="0" smtClean="0">
              <a:solidFill>
                <a:srgbClr val="C00000"/>
              </a:solidFill>
            </a:rPr>
            <a:t>Софийска </a:t>
          </a:r>
        </a:p>
        <a:p>
          <a:pPr algn="ctr"/>
          <a:r>
            <a:rPr lang="bg-BG" sz="2400" b="1" dirty="0" smtClean="0">
              <a:solidFill>
                <a:srgbClr val="C00000"/>
              </a:solidFill>
            </a:rPr>
            <a:t> 81%</a:t>
          </a:r>
          <a:endParaRPr lang="bg-BG" sz="2400" b="1" dirty="0">
            <a:solidFill>
              <a:srgbClr val="C00000"/>
            </a:solidFill>
          </a:endParaRPr>
        </a:p>
      </dgm:t>
    </dgm:pt>
    <dgm:pt modelId="{F4A67477-3371-46B0-87B2-69A1C421669B}" type="parTrans" cxnId="{E6A0C740-D54C-47C2-BD33-4CA23B2B78DF}">
      <dgm:prSet/>
      <dgm:spPr/>
      <dgm:t>
        <a:bodyPr/>
        <a:lstStyle/>
        <a:p>
          <a:endParaRPr lang="bg-BG"/>
        </a:p>
      </dgm:t>
    </dgm:pt>
    <dgm:pt modelId="{6A07F856-4919-4FDB-BFC2-7FB327149301}" type="sibTrans" cxnId="{E6A0C740-D54C-47C2-BD33-4CA23B2B78DF}">
      <dgm:prSet/>
      <dgm:spPr/>
      <dgm:t>
        <a:bodyPr/>
        <a:lstStyle/>
        <a:p>
          <a:endParaRPr lang="bg-BG"/>
        </a:p>
      </dgm:t>
    </dgm:pt>
    <dgm:pt modelId="{F00B5615-B5E8-4373-926F-9301F87185FA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2400" b="1" dirty="0" smtClean="0">
              <a:solidFill>
                <a:srgbClr val="C00000"/>
              </a:solidFill>
            </a:rPr>
            <a:t>София </a:t>
          </a:r>
        </a:p>
        <a:p>
          <a:pPr algn="ctr"/>
          <a:r>
            <a:rPr lang="bg-BG" sz="2400" b="1" dirty="0" smtClean="0">
              <a:solidFill>
                <a:srgbClr val="C00000"/>
              </a:solidFill>
            </a:rPr>
            <a:t> 81,6 %</a:t>
          </a:r>
          <a:endParaRPr lang="bg-BG" sz="2400" b="1" dirty="0">
            <a:solidFill>
              <a:srgbClr val="C00000"/>
            </a:solidFill>
          </a:endParaRPr>
        </a:p>
      </dgm:t>
    </dgm:pt>
    <dgm:pt modelId="{871628AE-371D-451C-A0EC-504A38A3D27C}" type="parTrans" cxnId="{21A50F7F-DA97-40C3-BCF3-3E6131C3B950}">
      <dgm:prSet/>
      <dgm:spPr/>
      <dgm:t>
        <a:bodyPr/>
        <a:lstStyle/>
        <a:p>
          <a:endParaRPr lang="bg-BG"/>
        </a:p>
      </dgm:t>
    </dgm:pt>
    <dgm:pt modelId="{E163D723-0FB0-4467-8FB7-C20F9BBF9770}" type="sibTrans" cxnId="{21A50F7F-DA97-40C3-BCF3-3E6131C3B950}">
      <dgm:prSet/>
      <dgm:spPr/>
      <dgm:t>
        <a:bodyPr/>
        <a:lstStyle/>
        <a:p>
          <a:endParaRPr lang="bg-BG"/>
        </a:p>
      </dgm:t>
    </dgm:pt>
    <dgm:pt modelId="{9BB70E9C-90D9-4188-B145-36ECDC0615E9}" type="pres">
      <dgm:prSet presAssocID="{DF29E491-78C5-415A-A2C2-22F2BEAE5E04}" presName="compositeShape" presStyleCnt="0">
        <dgm:presLayoutVars>
          <dgm:dir/>
          <dgm:resizeHandles/>
        </dgm:presLayoutVars>
      </dgm:prSet>
      <dgm:spPr/>
    </dgm:pt>
    <dgm:pt modelId="{08EFAFDE-66B4-4286-BDB8-677BE26E9782}" type="pres">
      <dgm:prSet presAssocID="{DF29E491-78C5-415A-A2C2-22F2BEAE5E04}" presName="pyramid" presStyleLbl="node1" presStyleIdx="0" presStyleCnt="1" custAng="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5C50ABE-D781-4DF5-B9A2-866153CC12EF}" type="pres">
      <dgm:prSet presAssocID="{DF29E491-78C5-415A-A2C2-22F2BEAE5E04}" presName="theList" presStyleCnt="0"/>
      <dgm:spPr/>
    </dgm:pt>
    <dgm:pt modelId="{F09A24B2-BF68-4D53-84C3-7BA945FE459C}" type="pres">
      <dgm:prSet presAssocID="{736B8FC8-0D60-4988-8156-D329E5896180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1126F18-4F12-4894-B968-58D3670C6958}" type="pres">
      <dgm:prSet presAssocID="{736B8FC8-0D60-4988-8156-D329E5896180}" presName="aSpace" presStyleCnt="0"/>
      <dgm:spPr/>
    </dgm:pt>
    <dgm:pt modelId="{210D6E55-4FB9-490A-BD7E-D461DC0879B4}" type="pres">
      <dgm:prSet presAssocID="{97831D9F-05E7-42AC-9C4A-A4606A701AA0}" presName="aNode" presStyleLbl="fgAcc1" presStyleIdx="1" presStyleCnt="5" custLinFactNeighborX="-112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BABCF0-F07C-4124-9BC2-E6315ED41ABC}" type="pres">
      <dgm:prSet presAssocID="{97831D9F-05E7-42AC-9C4A-A4606A701AA0}" presName="aSpace" presStyleCnt="0"/>
      <dgm:spPr/>
    </dgm:pt>
    <dgm:pt modelId="{5B6A5FB0-DA2E-43EF-B736-87C08B99465E}" type="pres">
      <dgm:prSet presAssocID="{FDD72D27-DE7F-4DEA-92A6-AFA6040F8DF5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068F61-D6BD-436D-B8DD-1255972DF00F}" type="pres">
      <dgm:prSet presAssocID="{FDD72D27-DE7F-4DEA-92A6-AFA6040F8DF5}" presName="aSpace" presStyleCnt="0"/>
      <dgm:spPr/>
    </dgm:pt>
    <dgm:pt modelId="{0F74B0A7-E214-430F-804B-E14DD847D878}" type="pres">
      <dgm:prSet presAssocID="{F00B5615-B5E8-4373-926F-9301F87185FA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0439B32-B3CA-4339-98CA-BE1A9A5AED42}" type="pres">
      <dgm:prSet presAssocID="{F00B5615-B5E8-4373-926F-9301F87185FA}" presName="aSpace" presStyleCnt="0"/>
      <dgm:spPr/>
    </dgm:pt>
    <dgm:pt modelId="{3DE2D5D2-1AF6-4949-B2BC-DEA829ED7740}" type="pres">
      <dgm:prSet presAssocID="{F056C5A3-6C0E-4047-98ED-9F69B20879E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B5C99DC-4923-48C9-B482-78DAC61E1FDE}" type="pres">
      <dgm:prSet presAssocID="{F056C5A3-6C0E-4047-98ED-9F69B20879E7}" presName="aSpace" presStyleCnt="0"/>
      <dgm:spPr/>
    </dgm:pt>
  </dgm:ptLst>
  <dgm:cxnLst>
    <dgm:cxn modelId="{0310831C-C954-48AE-84B6-A8B5D09869A6}" type="presOf" srcId="{FDD72D27-DE7F-4DEA-92A6-AFA6040F8DF5}" destId="{5B6A5FB0-DA2E-43EF-B736-87C08B99465E}" srcOrd="0" destOrd="0" presId="urn:microsoft.com/office/officeart/2005/8/layout/pyramid2"/>
    <dgm:cxn modelId="{69E1019E-9D17-4E21-A3E2-CFA80687A943}" type="presOf" srcId="{F056C5A3-6C0E-4047-98ED-9F69B20879E7}" destId="{3DE2D5D2-1AF6-4949-B2BC-DEA829ED7740}" srcOrd="0" destOrd="0" presId="urn:microsoft.com/office/officeart/2005/8/layout/pyramid2"/>
    <dgm:cxn modelId="{70E0A6DC-F00A-42E7-BB8B-D19E97FDFB96}" srcId="{DF29E491-78C5-415A-A2C2-22F2BEAE5E04}" destId="{97831D9F-05E7-42AC-9C4A-A4606A701AA0}" srcOrd="1" destOrd="0" parTransId="{F2E6C5E7-EAB7-4C58-9055-D5EED8437683}" sibTransId="{06692266-8C19-421E-B714-A79C6C22CB64}"/>
    <dgm:cxn modelId="{E6A0C740-D54C-47C2-BD33-4CA23B2B78DF}" srcId="{DF29E491-78C5-415A-A2C2-22F2BEAE5E04}" destId="{F056C5A3-6C0E-4047-98ED-9F69B20879E7}" srcOrd="4" destOrd="0" parTransId="{F4A67477-3371-46B0-87B2-69A1C421669B}" sibTransId="{6A07F856-4919-4FDB-BFC2-7FB327149301}"/>
    <dgm:cxn modelId="{C10833FE-C347-4747-A37C-D9290DD6BEF0}" type="presOf" srcId="{97831D9F-05E7-42AC-9C4A-A4606A701AA0}" destId="{210D6E55-4FB9-490A-BD7E-D461DC0879B4}" srcOrd="0" destOrd="0" presId="urn:microsoft.com/office/officeart/2005/8/layout/pyramid2"/>
    <dgm:cxn modelId="{3BF6749D-D7B4-4EF1-941F-AEDA741607AF}" type="presOf" srcId="{F00B5615-B5E8-4373-926F-9301F87185FA}" destId="{0F74B0A7-E214-430F-804B-E14DD847D878}" srcOrd="0" destOrd="0" presId="urn:microsoft.com/office/officeart/2005/8/layout/pyramid2"/>
    <dgm:cxn modelId="{C0D90A45-8A63-46DF-9B03-86147375D2C0}" type="presOf" srcId="{736B8FC8-0D60-4988-8156-D329E5896180}" destId="{F09A24B2-BF68-4D53-84C3-7BA945FE459C}" srcOrd="0" destOrd="0" presId="urn:microsoft.com/office/officeart/2005/8/layout/pyramid2"/>
    <dgm:cxn modelId="{6A28DBE7-ACFA-40B0-B03E-6DC13D7EFB8A}" srcId="{DF29E491-78C5-415A-A2C2-22F2BEAE5E04}" destId="{FDD72D27-DE7F-4DEA-92A6-AFA6040F8DF5}" srcOrd="2" destOrd="0" parTransId="{5679F4BE-53B3-4BB7-91F6-68EBCCFE8A47}" sibTransId="{FDD4E007-A3E3-4907-8C44-94AC163944E2}"/>
    <dgm:cxn modelId="{CD5E2117-4CD3-4521-8E5A-9C91C55653BB}" type="presOf" srcId="{DF29E491-78C5-415A-A2C2-22F2BEAE5E04}" destId="{9BB70E9C-90D9-4188-B145-36ECDC0615E9}" srcOrd="0" destOrd="0" presId="urn:microsoft.com/office/officeart/2005/8/layout/pyramid2"/>
    <dgm:cxn modelId="{8425BE23-FAF2-4601-BCB5-2D6C5ACA8F87}" srcId="{DF29E491-78C5-415A-A2C2-22F2BEAE5E04}" destId="{736B8FC8-0D60-4988-8156-D329E5896180}" srcOrd="0" destOrd="0" parTransId="{7BBF8A4C-64AF-4DEA-A4F1-B34C0BD24F11}" sibTransId="{9AA9F9F7-4B70-460E-A269-49A8A375A245}"/>
    <dgm:cxn modelId="{21A50F7F-DA97-40C3-BCF3-3E6131C3B950}" srcId="{DF29E491-78C5-415A-A2C2-22F2BEAE5E04}" destId="{F00B5615-B5E8-4373-926F-9301F87185FA}" srcOrd="3" destOrd="0" parTransId="{871628AE-371D-451C-A0EC-504A38A3D27C}" sibTransId="{E163D723-0FB0-4467-8FB7-C20F9BBF9770}"/>
    <dgm:cxn modelId="{D70B194F-A5FB-4FF4-85E0-CDF7EA7F6D51}" type="presParOf" srcId="{9BB70E9C-90D9-4188-B145-36ECDC0615E9}" destId="{08EFAFDE-66B4-4286-BDB8-677BE26E9782}" srcOrd="0" destOrd="0" presId="urn:microsoft.com/office/officeart/2005/8/layout/pyramid2"/>
    <dgm:cxn modelId="{E59BA7D5-B2ED-48E8-AA06-3077DA4EC68D}" type="presParOf" srcId="{9BB70E9C-90D9-4188-B145-36ECDC0615E9}" destId="{15C50ABE-D781-4DF5-B9A2-866153CC12EF}" srcOrd="1" destOrd="0" presId="urn:microsoft.com/office/officeart/2005/8/layout/pyramid2"/>
    <dgm:cxn modelId="{E329DE63-3F3B-4AF9-A295-7245C5321B9F}" type="presParOf" srcId="{15C50ABE-D781-4DF5-B9A2-866153CC12EF}" destId="{F09A24B2-BF68-4D53-84C3-7BA945FE459C}" srcOrd="0" destOrd="0" presId="urn:microsoft.com/office/officeart/2005/8/layout/pyramid2"/>
    <dgm:cxn modelId="{34DBF1F5-4198-443B-B560-19A815DF7289}" type="presParOf" srcId="{15C50ABE-D781-4DF5-B9A2-866153CC12EF}" destId="{81126F18-4F12-4894-B968-58D3670C6958}" srcOrd="1" destOrd="0" presId="urn:microsoft.com/office/officeart/2005/8/layout/pyramid2"/>
    <dgm:cxn modelId="{0478C013-FBBB-4CDE-91BA-52D7D95750CD}" type="presParOf" srcId="{15C50ABE-D781-4DF5-B9A2-866153CC12EF}" destId="{210D6E55-4FB9-490A-BD7E-D461DC0879B4}" srcOrd="2" destOrd="0" presId="urn:microsoft.com/office/officeart/2005/8/layout/pyramid2"/>
    <dgm:cxn modelId="{50FB3F6A-0B1B-435A-9DB9-D8D4BFF94E11}" type="presParOf" srcId="{15C50ABE-D781-4DF5-B9A2-866153CC12EF}" destId="{45BABCF0-F07C-4124-9BC2-E6315ED41ABC}" srcOrd="3" destOrd="0" presId="urn:microsoft.com/office/officeart/2005/8/layout/pyramid2"/>
    <dgm:cxn modelId="{38FA3778-BDB5-4521-A6B9-DF87D7F4CF99}" type="presParOf" srcId="{15C50ABE-D781-4DF5-B9A2-866153CC12EF}" destId="{5B6A5FB0-DA2E-43EF-B736-87C08B99465E}" srcOrd="4" destOrd="0" presId="urn:microsoft.com/office/officeart/2005/8/layout/pyramid2"/>
    <dgm:cxn modelId="{1595C0E9-CF26-4B28-9E3F-3D398124AAED}" type="presParOf" srcId="{15C50ABE-D781-4DF5-B9A2-866153CC12EF}" destId="{B4068F61-D6BD-436D-B8DD-1255972DF00F}" srcOrd="5" destOrd="0" presId="urn:microsoft.com/office/officeart/2005/8/layout/pyramid2"/>
    <dgm:cxn modelId="{D8F47A9A-D970-4540-91BB-6251C76087E6}" type="presParOf" srcId="{15C50ABE-D781-4DF5-B9A2-866153CC12EF}" destId="{0F74B0A7-E214-430F-804B-E14DD847D878}" srcOrd="6" destOrd="0" presId="urn:microsoft.com/office/officeart/2005/8/layout/pyramid2"/>
    <dgm:cxn modelId="{A3221029-4993-4E3A-9611-E119A2F53697}" type="presParOf" srcId="{15C50ABE-D781-4DF5-B9A2-866153CC12EF}" destId="{C0439B32-B3CA-4339-98CA-BE1A9A5AED42}" srcOrd="7" destOrd="0" presId="urn:microsoft.com/office/officeart/2005/8/layout/pyramid2"/>
    <dgm:cxn modelId="{666E0724-6270-43B8-8F6B-7207EB67060F}" type="presParOf" srcId="{15C50ABE-D781-4DF5-B9A2-866153CC12EF}" destId="{3DE2D5D2-1AF6-4949-B2BC-DEA829ED7740}" srcOrd="8" destOrd="0" presId="urn:microsoft.com/office/officeart/2005/8/layout/pyramid2"/>
    <dgm:cxn modelId="{E4CEFFE9-3FA6-49E6-8B46-31887C16DC87}" type="presParOf" srcId="{15C50ABE-D781-4DF5-B9A2-866153CC12EF}" destId="{8B5C99DC-4923-48C9-B482-78DAC61E1FD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29E491-78C5-415A-A2C2-22F2BEAE5E04}" type="doc">
      <dgm:prSet loTypeId="urn:microsoft.com/office/officeart/2005/8/layout/pyramid2" loCatId="pyramid" qsTypeId="urn:microsoft.com/office/officeart/2005/8/quickstyle/simple1#11" qsCatId="simple" csTypeId="urn:microsoft.com/office/officeart/2005/8/colors/accent1_2#11" csCatId="accent1" phldr="1"/>
      <dgm:spPr/>
    </dgm:pt>
    <dgm:pt modelId="{97831D9F-05E7-42AC-9C4A-A4606A701AA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>
              <a:solidFill>
                <a:srgbClr val="C00000"/>
              </a:solidFill>
            </a:rPr>
            <a:t>Перник </a:t>
          </a:r>
        </a:p>
        <a:p>
          <a:r>
            <a:rPr lang="bg-BG" sz="2400" b="1" dirty="0" smtClean="0">
              <a:solidFill>
                <a:srgbClr val="C00000"/>
              </a:solidFill>
            </a:rPr>
            <a:t> 40</a:t>
          </a:r>
          <a:endParaRPr lang="bg-BG" sz="2400" b="1" dirty="0">
            <a:solidFill>
              <a:srgbClr val="C00000"/>
            </a:solidFill>
          </a:endParaRPr>
        </a:p>
      </dgm:t>
    </dgm:pt>
    <dgm:pt modelId="{F2E6C5E7-EAB7-4C58-9055-D5EED8437683}" type="parTrans" cxnId="{70E0A6DC-F00A-42E7-BB8B-D19E97FDFB96}">
      <dgm:prSet/>
      <dgm:spPr/>
      <dgm:t>
        <a:bodyPr/>
        <a:lstStyle/>
        <a:p>
          <a:endParaRPr lang="bg-BG"/>
        </a:p>
      </dgm:t>
    </dgm:pt>
    <dgm:pt modelId="{06692266-8C19-421E-B714-A79C6C22CB64}" type="sibTrans" cxnId="{70E0A6DC-F00A-42E7-BB8B-D19E97FDFB96}">
      <dgm:prSet/>
      <dgm:spPr/>
      <dgm:t>
        <a:bodyPr/>
        <a:lstStyle/>
        <a:p>
          <a:endParaRPr lang="bg-BG"/>
        </a:p>
      </dgm:t>
    </dgm:pt>
    <dgm:pt modelId="{FDD72D27-DE7F-4DEA-92A6-AFA6040F8DF5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2400" b="1" dirty="0" smtClean="0">
              <a:solidFill>
                <a:srgbClr val="C00000"/>
              </a:solidFill>
            </a:rPr>
            <a:t>Кюстендил</a:t>
          </a:r>
        </a:p>
        <a:p>
          <a:pPr algn="ctr"/>
          <a:r>
            <a:rPr lang="bg-BG" sz="2400" b="1" dirty="0" smtClean="0">
              <a:solidFill>
                <a:srgbClr val="C00000"/>
              </a:solidFill>
            </a:rPr>
            <a:t> 41</a:t>
          </a:r>
          <a:endParaRPr lang="bg-BG" sz="2400" b="1" dirty="0">
            <a:solidFill>
              <a:srgbClr val="C00000"/>
            </a:solidFill>
          </a:endParaRPr>
        </a:p>
      </dgm:t>
    </dgm:pt>
    <dgm:pt modelId="{5679F4BE-53B3-4BB7-91F6-68EBCCFE8A47}" type="parTrans" cxnId="{6A28DBE7-ACFA-40B0-B03E-6DC13D7EFB8A}">
      <dgm:prSet/>
      <dgm:spPr/>
      <dgm:t>
        <a:bodyPr/>
        <a:lstStyle/>
        <a:p>
          <a:endParaRPr lang="bg-BG"/>
        </a:p>
      </dgm:t>
    </dgm:pt>
    <dgm:pt modelId="{FDD4E007-A3E3-4907-8C44-94AC163944E2}" type="sibTrans" cxnId="{6A28DBE7-ACFA-40B0-B03E-6DC13D7EFB8A}">
      <dgm:prSet/>
      <dgm:spPr/>
      <dgm:t>
        <a:bodyPr/>
        <a:lstStyle/>
        <a:p>
          <a:endParaRPr lang="bg-BG"/>
        </a:p>
      </dgm:t>
    </dgm:pt>
    <dgm:pt modelId="{F056C5A3-6C0E-4047-98ED-9F69B20879E7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2400" b="1" dirty="0" smtClean="0">
              <a:solidFill>
                <a:srgbClr val="C00000"/>
              </a:solidFill>
            </a:rPr>
            <a:t>София </a:t>
          </a:r>
        </a:p>
        <a:p>
          <a:pPr algn="ctr"/>
          <a:r>
            <a:rPr lang="bg-BG" sz="2400" b="1" dirty="0" smtClean="0">
              <a:solidFill>
                <a:srgbClr val="C00000"/>
              </a:solidFill>
            </a:rPr>
            <a:t> 278</a:t>
          </a:r>
          <a:endParaRPr lang="bg-BG" sz="2400" b="1" dirty="0">
            <a:solidFill>
              <a:srgbClr val="C00000"/>
            </a:solidFill>
          </a:endParaRPr>
        </a:p>
      </dgm:t>
    </dgm:pt>
    <dgm:pt modelId="{F4A67477-3371-46B0-87B2-69A1C421669B}" type="parTrans" cxnId="{E6A0C740-D54C-47C2-BD33-4CA23B2B78DF}">
      <dgm:prSet/>
      <dgm:spPr/>
      <dgm:t>
        <a:bodyPr/>
        <a:lstStyle/>
        <a:p>
          <a:endParaRPr lang="bg-BG"/>
        </a:p>
      </dgm:t>
    </dgm:pt>
    <dgm:pt modelId="{6A07F856-4919-4FDB-BFC2-7FB327149301}" type="sibTrans" cxnId="{E6A0C740-D54C-47C2-BD33-4CA23B2B78DF}">
      <dgm:prSet/>
      <dgm:spPr/>
      <dgm:t>
        <a:bodyPr/>
        <a:lstStyle/>
        <a:p>
          <a:endParaRPr lang="bg-BG"/>
        </a:p>
      </dgm:t>
    </dgm:pt>
    <dgm:pt modelId="{F00B5615-B5E8-4373-926F-9301F87185FA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2400" b="1" dirty="0" smtClean="0">
              <a:solidFill>
                <a:srgbClr val="C00000"/>
              </a:solidFill>
            </a:rPr>
            <a:t>Софийска </a:t>
          </a:r>
        </a:p>
        <a:p>
          <a:pPr algn="ctr"/>
          <a:r>
            <a:rPr lang="bg-BG" sz="2400" b="1" dirty="0" smtClean="0">
              <a:solidFill>
                <a:srgbClr val="C00000"/>
              </a:solidFill>
            </a:rPr>
            <a:t> 98</a:t>
          </a:r>
          <a:endParaRPr lang="bg-BG" sz="2400" b="1" dirty="0">
            <a:solidFill>
              <a:srgbClr val="C00000"/>
            </a:solidFill>
          </a:endParaRPr>
        </a:p>
      </dgm:t>
    </dgm:pt>
    <dgm:pt modelId="{871628AE-371D-451C-A0EC-504A38A3D27C}" type="parTrans" cxnId="{21A50F7F-DA97-40C3-BCF3-3E6131C3B950}">
      <dgm:prSet/>
      <dgm:spPr/>
      <dgm:t>
        <a:bodyPr/>
        <a:lstStyle/>
        <a:p>
          <a:endParaRPr lang="bg-BG"/>
        </a:p>
      </dgm:t>
    </dgm:pt>
    <dgm:pt modelId="{E163D723-0FB0-4467-8FB7-C20F9BBF9770}" type="sibTrans" cxnId="{21A50F7F-DA97-40C3-BCF3-3E6131C3B950}">
      <dgm:prSet/>
      <dgm:spPr/>
      <dgm:t>
        <a:bodyPr/>
        <a:lstStyle/>
        <a:p>
          <a:endParaRPr lang="bg-BG"/>
        </a:p>
      </dgm:t>
    </dgm:pt>
    <dgm:pt modelId="{376242A7-6181-4045-9D88-1ABA3CC5D44B}">
      <dgm:prSet custT="1"/>
      <dgm:spPr/>
      <dgm:t>
        <a:bodyPr/>
        <a:lstStyle/>
        <a:p>
          <a:r>
            <a:rPr lang="bg-BG" sz="2400" b="1" dirty="0" smtClean="0">
              <a:solidFill>
                <a:srgbClr val="C00000"/>
              </a:solidFill>
            </a:rPr>
            <a:t>Благоевград </a:t>
          </a:r>
        </a:p>
        <a:p>
          <a:r>
            <a:rPr lang="bg-BG" sz="2400" b="1" dirty="0" smtClean="0">
              <a:solidFill>
                <a:srgbClr val="C00000"/>
              </a:solidFill>
            </a:rPr>
            <a:t> 124</a:t>
          </a:r>
        </a:p>
      </dgm:t>
    </dgm:pt>
    <dgm:pt modelId="{31493DE2-19B8-4324-99BD-FC9D7E5927FF}" type="parTrans" cxnId="{30DBBDD3-4A7A-4AD5-B5AF-18C87543AFC1}">
      <dgm:prSet/>
      <dgm:spPr/>
      <dgm:t>
        <a:bodyPr/>
        <a:lstStyle/>
        <a:p>
          <a:endParaRPr lang="bg-BG"/>
        </a:p>
      </dgm:t>
    </dgm:pt>
    <dgm:pt modelId="{CFBC8C09-02EC-481A-B590-CD841D328529}" type="sibTrans" cxnId="{30DBBDD3-4A7A-4AD5-B5AF-18C87543AFC1}">
      <dgm:prSet/>
      <dgm:spPr/>
      <dgm:t>
        <a:bodyPr/>
        <a:lstStyle/>
        <a:p>
          <a:endParaRPr lang="bg-BG"/>
        </a:p>
      </dgm:t>
    </dgm:pt>
    <dgm:pt modelId="{9BB70E9C-90D9-4188-B145-36ECDC0615E9}" type="pres">
      <dgm:prSet presAssocID="{DF29E491-78C5-415A-A2C2-22F2BEAE5E04}" presName="compositeShape" presStyleCnt="0">
        <dgm:presLayoutVars>
          <dgm:dir/>
          <dgm:resizeHandles/>
        </dgm:presLayoutVars>
      </dgm:prSet>
      <dgm:spPr/>
    </dgm:pt>
    <dgm:pt modelId="{08EFAFDE-66B4-4286-BDB8-677BE26E9782}" type="pres">
      <dgm:prSet presAssocID="{DF29E491-78C5-415A-A2C2-22F2BEAE5E04}" presName="pyramid" presStyleLbl="node1" presStyleIdx="0" presStyleCnt="1" custAng="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</dgm:pt>
    <dgm:pt modelId="{15C50ABE-D781-4DF5-B9A2-866153CC12EF}" type="pres">
      <dgm:prSet presAssocID="{DF29E491-78C5-415A-A2C2-22F2BEAE5E04}" presName="theList" presStyleCnt="0"/>
      <dgm:spPr/>
    </dgm:pt>
    <dgm:pt modelId="{210D6E55-4FB9-490A-BD7E-D461DC0879B4}" type="pres">
      <dgm:prSet presAssocID="{97831D9F-05E7-42AC-9C4A-A4606A701AA0}" presName="aNode" presStyleLbl="fgAcc1" presStyleIdx="0" presStyleCnt="5" custLinFactNeighborX="-112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BABCF0-F07C-4124-9BC2-E6315ED41ABC}" type="pres">
      <dgm:prSet presAssocID="{97831D9F-05E7-42AC-9C4A-A4606A701AA0}" presName="aSpace" presStyleCnt="0"/>
      <dgm:spPr/>
    </dgm:pt>
    <dgm:pt modelId="{5B6A5FB0-DA2E-43EF-B736-87C08B99465E}" type="pres">
      <dgm:prSet presAssocID="{FDD72D27-DE7F-4DEA-92A6-AFA6040F8DF5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068F61-D6BD-436D-B8DD-1255972DF00F}" type="pres">
      <dgm:prSet presAssocID="{FDD72D27-DE7F-4DEA-92A6-AFA6040F8DF5}" presName="aSpace" presStyleCnt="0"/>
      <dgm:spPr/>
    </dgm:pt>
    <dgm:pt modelId="{0F74B0A7-E214-430F-804B-E14DD847D878}" type="pres">
      <dgm:prSet presAssocID="{F00B5615-B5E8-4373-926F-9301F87185FA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0439B32-B3CA-4339-98CA-BE1A9A5AED42}" type="pres">
      <dgm:prSet presAssocID="{F00B5615-B5E8-4373-926F-9301F87185FA}" presName="aSpace" presStyleCnt="0"/>
      <dgm:spPr/>
    </dgm:pt>
    <dgm:pt modelId="{A53EA18D-50BA-4C6D-9A4B-6D1EF79D8FB4}" type="pres">
      <dgm:prSet presAssocID="{376242A7-6181-4045-9D88-1ABA3CC5D44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91A491C-3FBD-4285-9390-3305E1480876}" type="pres">
      <dgm:prSet presAssocID="{376242A7-6181-4045-9D88-1ABA3CC5D44B}" presName="aSpace" presStyleCnt="0"/>
      <dgm:spPr/>
    </dgm:pt>
    <dgm:pt modelId="{3DE2D5D2-1AF6-4949-B2BC-DEA829ED7740}" type="pres">
      <dgm:prSet presAssocID="{F056C5A3-6C0E-4047-98ED-9F69B20879E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B5C99DC-4923-48C9-B482-78DAC61E1FDE}" type="pres">
      <dgm:prSet presAssocID="{F056C5A3-6C0E-4047-98ED-9F69B20879E7}" presName="aSpace" presStyleCnt="0"/>
      <dgm:spPr/>
    </dgm:pt>
  </dgm:ptLst>
  <dgm:cxnLst>
    <dgm:cxn modelId="{FE0B3F93-E5FC-40C5-B34C-E9F6D3B2307F}" type="presOf" srcId="{F056C5A3-6C0E-4047-98ED-9F69B20879E7}" destId="{3DE2D5D2-1AF6-4949-B2BC-DEA829ED7740}" srcOrd="0" destOrd="0" presId="urn:microsoft.com/office/officeart/2005/8/layout/pyramid2"/>
    <dgm:cxn modelId="{C16F9B43-029B-4C0A-80A5-BF4D0528FE7C}" type="presOf" srcId="{FDD72D27-DE7F-4DEA-92A6-AFA6040F8DF5}" destId="{5B6A5FB0-DA2E-43EF-B736-87C08B99465E}" srcOrd="0" destOrd="0" presId="urn:microsoft.com/office/officeart/2005/8/layout/pyramid2"/>
    <dgm:cxn modelId="{54A3AFCF-639C-4FA1-8A1D-85CE01ADC5D4}" type="presOf" srcId="{DF29E491-78C5-415A-A2C2-22F2BEAE5E04}" destId="{9BB70E9C-90D9-4188-B145-36ECDC0615E9}" srcOrd="0" destOrd="0" presId="urn:microsoft.com/office/officeart/2005/8/layout/pyramid2"/>
    <dgm:cxn modelId="{BE9AED01-85E5-4DFC-8945-6D687A94A1D9}" type="presOf" srcId="{376242A7-6181-4045-9D88-1ABA3CC5D44B}" destId="{A53EA18D-50BA-4C6D-9A4B-6D1EF79D8FB4}" srcOrd="0" destOrd="0" presId="urn:microsoft.com/office/officeart/2005/8/layout/pyramid2"/>
    <dgm:cxn modelId="{70E0A6DC-F00A-42E7-BB8B-D19E97FDFB96}" srcId="{DF29E491-78C5-415A-A2C2-22F2BEAE5E04}" destId="{97831D9F-05E7-42AC-9C4A-A4606A701AA0}" srcOrd="0" destOrd="0" parTransId="{F2E6C5E7-EAB7-4C58-9055-D5EED8437683}" sibTransId="{06692266-8C19-421E-B714-A79C6C22CB64}"/>
    <dgm:cxn modelId="{E6A0C740-D54C-47C2-BD33-4CA23B2B78DF}" srcId="{DF29E491-78C5-415A-A2C2-22F2BEAE5E04}" destId="{F056C5A3-6C0E-4047-98ED-9F69B20879E7}" srcOrd="4" destOrd="0" parTransId="{F4A67477-3371-46B0-87B2-69A1C421669B}" sibTransId="{6A07F856-4919-4FDB-BFC2-7FB327149301}"/>
    <dgm:cxn modelId="{0EC26B1C-7066-4B38-A1ED-DEFEEEE020AA}" type="presOf" srcId="{F00B5615-B5E8-4373-926F-9301F87185FA}" destId="{0F74B0A7-E214-430F-804B-E14DD847D878}" srcOrd="0" destOrd="0" presId="urn:microsoft.com/office/officeart/2005/8/layout/pyramid2"/>
    <dgm:cxn modelId="{6A28DBE7-ACFA-40B0-B03E-6DC13D7EFB8A}" srcId="{DF29E491-78C5-415A-A2C2-22F2BEAE5E04}" destId="{FDD72D27-DE7F-4DEA-92A6-AFA6040F8DF5}" srcOrd="1" destOrd="0" parTransId="{5679F4BE-53B3-4BB7-91F6-68EBCCFE8A47}" sibTransId="{FDD4E007-A3E3-4907-8C44-94AC163944E2}"/>
    <dgm:cxn modelId="{21A50F7F-DA97-40C3-BCF3-3E6131C3B950}" srcId="{DF29E491-78C5-415A-A2C2-22F2BEAE5E04}" destId="{F00B5615-B5E8-4373-926F-9301F87185FA}" srcOrd="2" destOrd="0" parTransId="{871628AE-371D-451C-A0EC-504A38A3D27C}" sibTransId="{E163D723-0FB0-4467-8FB7-C20F9BBF9770}"/>
    <dgm:cxn modelId="{30DBBDD3-4A7A-4AD5-B5AF-18C87543AFC1}" srcId="{DF29E491-78C5-415A-A2C2-22F2BEAE5E04}" destId="{376242A7-6181-4045-9D88-1ABA3CC5D44B}" srcOrd="3" destOrd="0" parTransId="{31493DE2-19B8-4324-99BD-FC9D7E5927FF}" sibTransId="{CFBC8C09-02EC-481A-B590-CD841D328529}"/>
    <dgm:cxn modelId="{80AFFF15-43C7-4C98-89F8-A717E6FC1B81}" type="presOf" srcId="{97831D9F-05E7-42AC-9C4A-A4606A701AA0}" destId="{210D6E55-4FB9-490A-BD7E-D461DC0879B4}" srcOrd="0" destOrd="0" presId="urn:microsoft.com/office/officeart/2005/8/layout/pyramid2"/>
    <dgm:cxn modelId="{0546CE88-13BD-4289-9A3A-CCC0EBABCB85}" type="presParOf" srcId="{9BB70E9C-90D9-4188-B145-36ECDC0615E9}" destId="{08EFAFDE-66B4-4286-BDB8-677BE26E9782}" srcOrd="0" destOrd="0" presId="urn:microsoft.com/office/officeart/2005/8/layout/pyramid2"/>
    <dgm:cxn modelId="{20E08CC7-E076-4177-9A67-B6560A3D8FDC}" type="presParOf" srcId="{9BB70E9C-90D9-4188-B145-36ECDC0615E9}" destId="{15C50ABE-D781-4DF5-B9A2-866153CC12EF}" srcOrd="1" destOrd="0" presId="urn:microsoft.com/office/officeart/2005/8/layout/pyramid2"/>
    <dgm:cxn modelId="{1287C7EF-6A33-4FBE-A3F0-FC1D169B4711}" type="presParOf" srcId="{15C50ABE-D781-4DF5-B9A2-866153CC12EF}" destId="{210D6E55-4FB9-490A-BD7E-D461DC0879B4}" srcOrd="0" destOrd="0" presId="urn:microsoft.com/office/officeart/2005/8/layout/pyramid2"/>
    <dgm:cxn modelId="{B3D85821-8D6C-4B8F-B616-9259F8020283}" type="presParOf" srcId="{15C50ABE-D781-4DF5-B9A2-866153CC12EF}" destId="{45BABCF0-F07C-4124-9BC2-E6315ED41ABC}" srcOrd="1" destOrd="0" presId="urn:microsoft.com/office/officeart/2005/8/layout/pyramid2"/>
    <dgm:cxn modelId="{9DFE7CBD-9031-4654-A172-336E80AE7693}" type="presParOf" srcId="{15C50ABE-D781-4DF5-B9A2-866153CC12EF}" destId="{5B6A5FB0-DA2E-43EF-B736-87C08B99465E}" srcOrd="2" destOrd="0" presId="urn:microsoft.com/office/officeart/2005/8/layout/pyramid2"/>
    <dgm:cxn modelId="{1B619851-134C-4DD7-B5BD-2E80436D0FB9}" type="presParOf" srcId="{15C50ABE-D781-4DF5-B9A2-866153CC12EF}" destId="{B4068F61-D6BD-436D-B8DD-1255972DF00F}" srcOrd="3" destOrd="0" presId="urn:microsoft.com/office/officeart/2005/8/layout/pyramid2"/>
    <dgm:cxn modelId="{5EA25CF3-CEB3-4235-8A66-E7EA5C5807C9}" type="presParOf" srcId="{15C50ABE-D781-4DF5-B9A2-866153CC12EF}" destId="{0F74B0A7-E214-430F-804B-E14DD847D878}" srcOrd="4" destOrd="0" presId="urn:microsoft.com/office/officeart/2005/8/layout/pyramid2"/>
    <dgm:cxn modelId="{2474298B-F9BF-4F93-BBB2-A15D5238ED48}" type="presParOf" srcId="{15C50ABE-D781-4DF5-B9A2-866153CC12EF}" destId="{C0439B32-B3CA-4339-98CA-BE1A9A5AED42}" srcOrd="5" destOrd="0" presId="urn:microsoft.com/office/officeart/2005/8/layout/pyramid2"/>
    <dgm:cxn modelId="{C5926CBA-B897-431D-850D-96341B29F1A9}" type="presParOf" srcId="{15C50ABE-D781-4DF5-B9A2-866153CC12EF}" destId="{A53EA18D-50BA-4C6D-9A4B-6D1EF79D8FB4}" srcOrd="6" destOrd="0" presId="urn:microsoft.com/office/officeart/2005/8/layout/pyramid2"/>
    <dgm:cxn modelId="{32BEDD21-B41F-4C6B-A8D3-E4C7E3BC525A}" type="presParOf" srcId="{15C50ABE-D781-4DF5-B9A2-866153CC12EF}" destId="{991A491C-3FBD-4285-9390-3305E1480876}" srcOrd="7" destOrd="0" presId="urn:microsoft.com/office/officeart/2005/8/layout/pyramid2"/>
    <dgm:cxn modelId="{7F47BCE9-CE73-4E68-AD4D-595B398E1461}" type="presParOf" srcId="{15C50ABE-D781-4DF5-B9A2-866153CC12EF}" destId="{3DE2D5D2-1AF6-4949-B2BC-DEA829ED7740}" srcOrd="8" destOrd="0" presId="urn:microsoft.com/office/officeart/2005/8/layout/pyramid2"/>
    <dgm:cxn modelId="{62702FB3-C102-45D2-9893-8A93A98874FF}" type="presParOf" srcId="{15C50ABE-D781-4DF5-B9A2-866153CC12EF}" destId="{8B5C99DC-4923-48C9-B482-78DAC61E1FD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A628AB-E9B4-456E-92DE-CE962F7C4E32}" type="doc">
      <dgm:prSet loTypeId="urn:microsoft.com/office/officeart/2005/8/layout/chevron2" loCatId="process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bg-BG"/>
        </a:p>
      </dgm:t>
    </dgm:pt>
    <dgm:pt modelId="{31D4FEAE-3AAF-4E6D-A238-F4128283A937}">
      <dgm:prSet phldrT="[Text]" custT="1"/>
      <dgm:spPr>
        <a:solidFill>
          <a:srgbClr val="FFC000"/>
        </a:solidFill>
      </dgm:spPr>
      <dgm:t>
        <a:bodyPr/>
        <a:lstStyle/>
        <a:p>
          <a:r>
            <a:rPr lang="bg-BG" sz="2400" b="1" dirty="0" smtClean="0">
              <a:solidFill>
                <a:srgbClr val="002060"/>
              </a:solidFill>
            </a:rPr>
            <a:t>Цел </a:t>
          </a:r>
        </a:p>
        <a:p>
          <a:r>
            <a:rPr lang="bg-BG" sz="2400" b="1" dirty="0" smtClean="0">
              <a:solidFill>
                <a:srgbClr val="002060"/>
              </a:solidFill>
            </a:rPr>
            <a:t>99</a:t>
          </a:r>
          <a:endParaRPr lang="bg-BG" sz="2400" b="1" dirty="0">
            <a:solidFill>
              <a:srgbClr val="002060"/>
            </a:solidFill>
          </a:endParaRPr>
        </a:p>
      </dgm:t>
    </dgm:pt>
    <dgm:pt modelId="{F0C1A912-7C5B-48F8-BF2D-5102D3CC75DE}" type="parTrans" cxnId="{FAE2EC3A-1A0E-4173-875F-B7594DA0D712}">
      <dgm:prSet/>
      <dgm:spPr/>
      <dgm:t>
        <a:bodyPr/>
        <a:lstStyle/>
        <a:p>
          <a:endParaRPr lang="bg-BG"/>
        </a:p>
      </dgm:t>
    </dgm:pt>
    <dgm:pt modelId="{77011342-7459-4364-9E77-0D549072D712}" type="sibTrans" cxnId="{FAE2EC3A-1A0E-4173-875F-B7594DA0D712}">
      <dgm:prSet/>
      <dgm:spPr/>
      <dgm:t>
        <a:bodyPr/>
        <a:lstStyle/>
        <a:p>
          <a:endParaRPr lang="bg-BG"/>
        </a:p>
      </dgm:t>
    </dgm:pt>
    <dgm:pt modelId="{AEE1D7BD-9EF7-41E2-9413-196BF39041AC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bg-BG" sz="2400" b="1" i="1" dirty="0" smtClean="0">
              <a:solidFill>
                <a:srgbClr val="002060"/>
              </a:solidFill>
              <a:latin typeface="Times New Roman"/>
              <a:cs typeface="Times New Roman"/>
            </a:rPr>
            <a:t>	</a:t>
          </a:r>
          <a:r>
            <a:rPr lang="ru-RU" sz="2400" b="1" i="1" dirty="0" smtClean="0">
              <a:solidFill>
                <a:srgbClr val="002060"/>
              </a:solidFill>
              <a:latin typeface="Times New Roman"/>
              <a:cs typeface="Times New Roman"/>
            </a:rPr>
            <a:t>Развитие на професионалното образование в партньорство с бизнеса чрез активно въвеждане на дуалната система –обучение чрез работа. Кариерно ориентиране на учениците чрез стабилни партньорства с родителите, висшите училища и бизнеса</a:t>
          </a:r>
          <a:endParaRPr lang="bg-BG" sz="2400" b="1" dirty="0"/>
        </a:p>
      </dgm:t>
    </dgm:pt>
    <dgm:pt modelId="{A0FA7F9E-B62E-473F-AAD5-8CB604E2F499}" type="parTrans" cxnId="{068D7903-8F05-408F-A7F5-C073EF5BA205}">
      <dgm:prSet/>
      <dgm:spPr/>
      <dgm:t>
        <a:bodyPr/>
        <a:lstStyle/>
        <a:p>
          <a:endParaRPr lang="bg-BG"/>
        </a:p>
      </dgm:t>
    </dgm:pt>
    <dgm:pt modelId="{F162B7D3-CE39-4661-850A-CE4D5F65EF90}" type="sibTrans" cxnId="{068D7903-8F05-408F-A7F5-C073EF5BA205}">
      <dgm:prSet/>
      <dgm:spPr/>
      <dgm:t>
        <a:bodyPr/>
        <a:lstStyle/>
        <a:p>
          <a:endParaRPr lang="bg-BG"/>
        </a:p>
      </dgm:t>
    </dgm:pt>
    <dgm:pt modelId="{161D6783-53AC-4796-A6A0-8D6E875E8F64}" type="pres">
      <dgm:prSet presAssocID="{E5A628AB-E9B4-456E-92DE-CE962F7C4E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C01A3F8C-A23F-4138-BAA0-8A13E329AF03}" type="pres">
      <dgm:prSet presAssocID="{31D4FEAE-3AAF-4E6D-A238-F4128283A937}" presName="composite" presStyleCnt="0"/>
      <dgm:spPr/>
    </dgm:pt>
    <dgm:pt modelId="{B48FD2AC-E169-4ABF-A4B9-AB41F38DC7F0}" type="pres">
      <dgm:prSet presAssocID="{31D4FEAE-3AAF-4E6D-A238-F4128283A937}" presName="parentText" presStyleLbl="alignNode1" presStyleIdx="0" presStyleCnt="1" custAng="16200000" custScaleX="80465" custScaleY="44281" custLinFactNeighborX="4283" custLinFactNeighborY="1223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A4BFE96-8128-4702-BEB0-D04EACFA924A}" type="pres">
      <dgm:prSet presAssocID="{31D4FEAE-3AAF-4E6D-A238-F4128283A937}" presName="descendantText" presStyleLbl="alignAcc1" presStyleIdx="0" presStyleCnt="1" custScaleX="100000" custScaleY="100000" custLinFactNeighborX="40617" custLinFactNeighborY="-256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68D7903-8F05-408F-A7F5-C073EF5BA205}" srcId="{31D4FEAE-3AAF-4E6D-A238-F4128283A937}" destId="{AEE1D7BD-9EF7-41E2-9413-196BF39041AC}" srcOrd="0" destOrd="0" parTransId="{A0FA7F9E-B62E-473F-AAD5-8CB604E2F499}" sibTransId="{F162B7D3-CE39-4661-850A-CE4D5F65EF90}"/>
    <dgm:cxn modelId="{8F5E9E71-32CC-4B55-B1C2-12B04B5372B4}" type="presOf" srcId="{AEE1D7BD-9EF7-41E2-9413-196BF39041AC}" destId="{3A4BFE96-8128-4702-BEB0-D04EACFA924A}" srcOrd="0" destOrd="0" presId="urn:microsoft.com/office/officeart/2005/8/layout/chevron2"/>
    <dgm:cxn modelId="{FAE2EC3A-1A0E-4173-875F-B7594DA0D712}" srcId="{E5A628AB-E9B4-456E-92DE-CE962F7C4E32}" destId="{31D4FEAE-3AAF-4E6D-A238-F4128283A937}" srcOrd="0" destOrd="0" parTransId="{F0C1A912-7C5B-48F8-BF2D-5102D3CC75DE}" sibTransId="{77011342-7459-4364-9E77-0D549072D712}"/>
    <dgm:cxn modelId="{EF646FA4-9954-438E-83D8-14B115FC4324}" type="presOf" srcId="{31D4FEAE-3AAF-4E6D-A238-F4128283A937}" destId="{B48FD2AC-E169-4ABF-A4B9-AB41F38DC7F0}" srcOrd="0" destOrd="0" presId="urn:microsoft.com/office/officeart/2005/8/layout/chevron2"/>
    <dgm:cxn modelId="{FBF27629-5FAF-4051-8EE5-B65FAA881DB3}" type="presOf" srcId="{E5A628AB-E9B4-456E-92DE-CE962F7C4E32}" destId="{161D6783-53AC-4796-A6A0-8D6E875E8F64}" srcOrd="0" destOrd="0" presId="urn:microsoft.com/office/officeart/2005/8/layout/chevron2"/>
    <dgm:cxn modelId="{A3A8C1B0-A992-4CCB-9C49-ED60CAB8FEF7}" type="presParOf" srcId="{161D6783-53AC-4796-A6A0-8D6E875E8F64}" destId="{C01A3F8C-A23F-4138-BAA0-8A13E329AF03}" srcOrd="0" destOrd="0" presId="urn:microsoft.com/office/officeart/2005/8/layout/chevron2"/>
    <dgm:cxn modelId="{097469E8-B97D-4F64-AD0F-EBEFCA05BE72}" type="presParOf" srcId="{C01A3F8C-A23F-4138-BAA0-8A13E329AF03}" destId="{B48FD2AC-E169-4ABF-A4B9-AB41F38DC7F0}" srcOrd="0" destOrd="0" presId="urn:microsoft.com/office/officeart/2005/8/layout/chevron2"/>
    <dgm:cxn modelId="{F1EAEB21-C95C-4420-A161-DEDD15F5D931}" type="presParOf" srcId="{C01A3F8C-A23F-4138-BAA0-8A13E329AF03}" destId="{3A4BFE96-8128-4702-BEB0-D04EACFA92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EF6E8C-504B-47E9-AFA4-C2A8682CD93A}" type="doc">
      <dgm:prSet loTypeId="urn:microsoft.com/office/officeart/2005/8/layout/hierarchy3" loCatId="hierarchy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en-US"/>
        </a:p>
      </dgm:t>
    </dgm:pt>
    <dgm:pt modelId="{1D50C59A-5F73-4A89-94D0-456113119081}">
      <dgm:prSet phldrT="[Text]"/>
      <dgm:spPr>
        <a:solidFill>
          <a:srgbClr val="FFC00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bg-BG" b="1" dirty="0" smtClean="0">
              <a:solidFill>
                <a:srgbClr val="C00000"/>
              </a:solidFill>
            </a:rPr>
            <a:t>За </a:t>
          </a:r>
        </a:p>
        <a:p>
          <a:r>
            <a:rPr lang="bg-BG" b="1" dirty="0" smtClean="0">
              <a:solidFill>
                <a:srgbClr val="C00000"/>
              </a:solidFill>
            </a:rPr>
            <a:t>ученика</a:t>
          </a:r>
          <a:endParaRPr lang="en-US" b="1" dirty="0">
            <a:solidFill>
              <a:srgbClr val="C00000"/>
            </a:solidFill>
          </a:endParaRPr>
        </a:p>
      </dgm:t>
    </dgm:pt>
    <dgm:pt modelId="{7B6ED34B-1F07-4AB1-A057-A08CCAE9CCED}" type="parTrans" cxnId="{81FDEA56-4C2F-4601-9B03-C81600A50010}">
      <dgm:prSet/>
      <dgm:spPr/>
      <dgm:t>
        <a:bodyPr/>
        <a:lstStyle/>
        <a:p>
          <a:endParaRPr lang="en-US"/>
        </a:p>
      </dgm:t>
    </dgm:pt>
    <dgm:pt modelId="{228468F4-7F39-49B1-ACD5-8043DACD79A5}" type="sibTrans" cxnId="{81FDEA56-4C2F-4601-9B03-C81600A50010}">
      <dgm:prSet/>
      <dgm:spPr/>
      <dgm:t>
        <a:bodyPr/>
        <a:lstStyle/>
        <a:p>
          <a:endParaRPr lang="en-US"/>
        </a:p>
      </dgm:t>
    </dgm:pt>
    <dgm:pt modelId="{9BE5E422-0041-4B70-A728-EC1FD69D95FB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Ключови компетентности</a:t>
          </a:r>
          <a:endParaRPr lang="en-US" sz="1800" b="1" dirty="0"/>
        </a:p>
      </dgm:t>
    </dgm:pt>
    <dgm:pt modelId="{18639F22-9252-40A8-AC33-3762B82C2657}" type="parTrans" cxnId="{CB27DF9D-F832-4E77-9A2A-E867A0CE4350}">
      <dgm:prSet/>
      <dgm:spPr/>
      <dgm:t>
        <a:bodyPr/>
        <a:lstStyle/>
        <a:p>
          <a:endParaRPr lang="en-US"/>
        </a:p>
      </dgm:t>
    </dgm:pt>
    <dgm:pt modelId="{9653EB96-8DA7-45EA-A94B-E3BDC4AAAD98}" type="sibTrans" cxnId="{CB27DF9D-F832-4E77-9A2A-E867A0CE4350}">
      <dgm:prSet/>
      <dgm:spPr/>
      <dgm:t>
        <a:bodyPr/>
        <a:lstStyle/>
        <a:p>
          <a:endParaRPr lang="en-US"/>
        </a:p>
      </dgm:t>
    </dgm:pt>
    <dgm:pt modelId="{8DCC7BBA-D56E-4CAB-ABFB-C68508880525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Превенция на отпадането и реинтеграция в образованието</a:t>
          </a:r>
          <a:endParaRPr lang="en-US" sz="1800" b="1" dirty="0"/>
        </a:p>
      </dgm:t>
    </dgm:pt>
    <dgm:pt modelId="{F364A375-D998-4F59-9D5C-BEF494D0713F}" type="parTrans" cxnId="{5A3F5FFF-075A-44E5-BD09-A154B83ED9FD}">
      <dgm:prSet/>
      <dgm:spPr/>
      <dgm:t>
        <a:bodyPr/>
        <a:lstStyle/>
        <a:p>
          <a:endParaRPr lang="en-US"/>
        </a:p>
      </dgm:t>
    </dgm:pt>
    <dgm:pt modelId="{CA39E28D-B361-4F2A-BF08-737B0E2C3151}" type="sibTrans" cxnId="{5A3F5FFF-075A-44E5-BD09-A154B83ED9FD}">
      <dgm:prSet/>
      <dgm:spPr/>
      <dgm:t>
        <a:bodyPr/>
        <a:lstStyle/>
        <a:p>
          <a:endParaRPr lang="en-US"/>
        </a:p>
      </dgm:t>
    </dgm:pt>
    <dgm:pt modelId="{2154E0D4-5157-4A82-B316-D996361D844D}">
      <dgm:prSet phldrT="[Text]"/>
      <dgm:spPr>
        <a:solidFill>
          <a:srgbClr val="FFC00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bg-BG" b="1" dirty="0" smtClean="0">
              <a:solidFill>
                <a:srgbClr val="C00000"/>
              </a:solidFill>
            </a:rPr>
            <a:t>За училището</a:t>
          </a:r>
          <a:endParaRPr lang="en-US" b="1" dirty="0">
            <a:solidFill>
              <a:srgbClr val="C00000"/>
            </a:solidFill>
          </a:endParaRPr>
        </a:p>
      </dgm:t>
    </dgm:pt>
    <dgm:pt modelId="{AE9A6F92-9E18-48B3-8B89-D3A180003032}" type="parTrans" cxnId="{1B3AEBDF-DEC2-4DE2-8AD0-1D132AC15BAA}">
      <dgm:prSet/>
      <dgm:spPr/>
      <dgm:t>
        <a:bodyPr/>
        <a:lstStyle/>
        <a:p>
          <a:endParaRPr lang="en-US"/>
        </a:p>
      </dgm:t>
    </dgm:pt>
    <dgm:pt modelId="{059B996E-ED80-4B0C-B5C0-6F89B9E5F593}" type="sibTrans" cxnId="{1B3AEBDF-DEC2-4DE2-8AD0-1D132AC15BAA}">
      <dgm:prSet/>
      <dgm:spPr/>
      <dgm:t>
        <a:bodyPr/>
        <a:lstStyle/>
        <a:p>
          <a:endParaRPr lang="en-US"/>
        </a:p>
      </dgm:t>
    </dgm:pt>
    <dgm:pt modelId="{6352AE9C-5E5C-44DE-8B04-63469D5CA1F7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Повишена резултатност – съ</a:t>
          </a:r>
          <a:r>
            <a:rPr lang="en-US" sz="1800" b="1" dirty="0" smtClean="0"/>
            <a:t>o</a:t>
          </a:r>
          <a:r>
            <a:rPr lang="bg-BG" sz="1800" b="1" dirty="0" smtClean="0"/>
            <a:t>тветствие с нуждите на икономиката</a:t>
          </a:r>
          <a:endParaRPr lang="en-US" sz="1800" b="1" dirty="0"/>
        </a:p>
      </dgm:t>
    </dgm:pt>
    <dgm:pt modelId="{5C720EC1-6DB0-4B85-8933-311F92C655F1}" type="parTrans" cxnId="{A2C0C28C-414D-463D-99B3-66998D5653F5}">
      <dgm:prSet/>
      <dgm:spPr/>
      <dgm:t>
        <a:bodyPr/>
        <a:lstStyle/>
        <a:p>
          <a:endParaRPr lang="en-US"/>
        </a:p>
      </dgm:t>
    </dgm:pt>
    <dgm:pt modelId="{371E99EE-3CA9-47E2-98E2-26B75B4568F8}" type="sibTrans" cxnId="{A2C0C28C-414D-463D-99B3-66998D5653F5}">
      <dgm:prSet/>
      <dgm:spPr/>
      <dgm:t>
        <a:bodyPr/>
        <a:lstStyle/>
        <a:p>
          <a:endParaRPr lang="en-US"/>
        </a:p>
      </dgm:t>
    </dgm:pt>
    <dgm:pt modelId="{9D89BD34-8AC9-49B3-AD87-6E418D1C33D9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Допълва капацитет – МТБ и преподаватели</a:t>
          </a:r>
          <a:endParaRPr lang="en-US" sz="1800" b="1" dirty="0"/>
        </a:p>
      </dgm:t>
    </dgm:pt>
    <dgm:pt modelId="{638EBCC1-8C24-4A13-A649-BFAC06593115}" type="parTrans" cxnId="{7D27E76C-AF5F-42F0-8EC9-F949047A70AC}">
      <dgm:prSet/>
      <dgm:spPr/>
      <dgm:t>
        <a:bodyPr/>
        <a:lstStyle/>
        <a:p>
          <a:endParaRPr lang="en-US"/>
        </a:p>
      </dgm:t>
    </dgm:pt>
    <dgm:pt modelId="{390ED418-34D7-46A3-B132-BAD9B8BBE334}" type="sibTrans" cxnId="{7D27E76C-AF5F-42F0-8EC9-F949047A70AC}">
      <dgm:prSet/>
      <dgm:spPr/>
      <dgm:t>
        <a:bodyPr/>
        <a:lstStyle/>
        <a:p>
          <a:endParaRPr lang="en-US"/>
        </a:p>
      </dgm:t>
    </dgm:pt>
    <dgm:pt modelId="{B946E494-3D96-4D58-8CA2-F56AC162A5C6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Стабилна икономика</a:t>
          </a:r>
          <a:endParaRPr lang="en-US" sz="1800" b="1" dirty="0"/>
        </a:p>
      </dgm:t>
    </dgm:pt>
    <dgm:pt modelId="{156D0B46-E81F-4815-93FA-19598D5EA5FC}" type="parTrans" cxnId="{35C9E641-0EF0-426A-9C7D-6DB98AF3F111}">
      <dgm:prSet/>
      <dgm:spPr/>
      <dgm:t>
        <a:bodyPr/>
        <a:lstStyle/>
        <a:p>
          <a:endParaRPr lang="en-US"/>
        </a:p>
      </dgm:t>
    </dgm:pt>
    <dgm:pt modelId="{8D7C7728-175B-451D-8D63-6C65333977CC}" type="sibTrans" cxnId="{35C9E641-0EF0-426A-9C7D-6DB98AF3F111}">
      <dgm:prSet/>
      <dgm:spPr/>
      <dgm:t>
        <a:bodyPr/>
        <a:lstStyle/>
        <a:p>
          <a:endParaRPr lang="en-US"/>
        </a:p>
      </dgm:t>
    </dgm:pt>
    <dgm:pt modelId="{E13540A6-7D3B-40F4-B658-791A7A408FDC}">
      <dgm:prSet phldrT="[Text]"/>
      <dgm:spPr>
        <a:solidFill>
          <a:srgbClr val="FFC00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bg-BG" b="1" dirty="0" smtClean="0">
              <a:solidFill>
                <a:srgbClr val="C00000"/>
              </a:solidFill>
            </a:rPr>
            <a:t>За обществото</a:t>
          </a:r>
          <a:endParaRPr lang="en-US" b="1" dirty="0">
            <a:solidFill>
              <a:srgbClr val="C00000"/>
            </a:solidFill>
          </a:endParaRPr>
        </a:p>
      </dgm:t>
    </dgm:pt>
    <dgm:pt modelId="{0078DAC2-1D7F-435D-9248-435DC8748FDE}" type="parTrans" cxnId="{A79D9C65-0E91-41D2-9215-6370B60F781E}">
      <dgm:prSet/>
      <dgm:spPr/>
      <dgm:t>
        <a:bodyPr/>
        <a:lstStyle/>
        <a:p>
          <a:endParaRPr lang="en-US"/>
        </a:p>
      </dgm:t>
    </dgm:pt>
    <dgm:pt modelId="{F251B4DA-B725-4989-9278-4BE82219706B}" type="sibTrans" cxnId="{A79D9C65-0E91-41D2-9215-6370B60F781E}">
      <dgm:prSet/>
      <dgm:spPr/>
      <dgm:t>
        <a:bodyPr/>
        <a:lstStyle/>
        <a:p>
          <a:endParaRPr lang="en-US"/>
        </a:p>
      </dgm:t>
    </dgm:pt>
    <dgm:pt modelId="{3DA0A9BD-2EE3-4CE3-A399-B57DE0EDD166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Намаляване на младежката безработица </a:t>
          </a:r>
          <a:endParaRPr lang="en-US" sz="1800" b="1" dirty="0"/>
        </a:p>
      </dgm:t>
    </dgm:pt>
    <dgm:pt modelId="{60E48ED4-8DEC-4D44-BCE9-3C0215F0515F}" type="parTrans" cxnId="{EA1F41E1-8A49-4623-B0A2-D75DA201BF18}">
      <dgm:prSet/>
      <dgm:spPr/>
      <dgm:t>
        <a:bodyPr/>
        <a:lstStyle/>
        <a:p>
          <a:endParaRPr lang="en-US"/>
        </a:p>
      </dgm:t>
    </dgm:pt>
    <dgm:pt modelId="{F8D4E65A-16C3-4673-B78D-5C379EE85A85}" type="sibTrans" cxnId="{EA1F41E1-8A49-4623-B0A2-D75DA201BF18}">
      <dgm:prSet/>
      <dgm:spPr/>
      <dgm:t>
        <a:bodyPr/>
        <a:lstStyle/>
        <a:p>
          <a:endParaRPr lang="en-US"/>
        </a:p>
      </dgm:t>
    </dgm:pt>
    <dgm:pt modelId="{DA3F49B9-A877-44B7-B294-3904D798AA49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Бърз преход към заетост</a:t>
          </a:r>
          <a:endParaRPr lang="en-US" sz="1800" b="1" dirty="0"/>
        </a:p>
      </dgm:t>
    </dgm:pt>
    <dgm:pt modelId="{F1F52CCF-2079-43FE-A178-597702C759AF}" type="parTrans" cxnId="{417D9B1E-E328-4129-A4D9-6AFC5F56A48A}">
      <dgm:prSet/>
      <dgm:spPr/>
      <dgm:t>
        <a:bodyPr/>
        <a:lstStyle/>
        <a:p>
          <a:endParaRPr lang="en-US"/>
        </a:p>
      </dgm:t>
    </dgm:pt>
    <dgm:pt modelId="{3DC055B8-68D7-442B-9C01-EA69CE22CBF8}" type="sibTrans" cxnId="{417D9B1E-E328-4129-A4D9-6AFC5F56A48A}">
      <dgm:prSet/>
      <dgm:spPr/>
      <dgm:t>
        <a:bodyPr/>
        <a:lstStyle/>
        <a:p>
          <a:endParaRPr lang="en-US"/>
        </a:p>
      </dgm:t>
    </dgm:pt>
    <dgm:pt modelId="{5B90E98D-A77E-4D95-A06A-9F20E9B44C12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Превенция на социалното изключване</a:t>
          </a:r>
          <a:endParaRPr lang="en-US" sz="1800" b="1" dirty="0"/>
        </a:p>
      </dgm:t>
    </dgm:pt>
    <dgm:pt modelId="{32F06E2C-4642-488C-B6B0-D3343D1028AD}" type="parTrans" cxnId="{38411F06-17FD-48D3-930C-447831B70BEE}">
      <dgm:prSet/>
      <dgm:spPr/>
      <dgm:t>
        <a:bodyPr/>
        <a:lstStyle/>
        <a:p>
          <a:endParaRPr lang="en-US"/>
        </a:p>
      </dgm:t>
    </dgm:pt>
    <dgm:pt modelId="{5F7D8336-D890-4D46-A6D3-5887BAA8C374}" type="sibTrans" cxnId="{38411F06-17FD-48D3-930C-447831B70BEE}">
      <dgm:prSet/>
      <dgm:spPr/>
      <dgm:t>
        <a:bodyPr/>
        <a:lstStyle/>
        <a:p>
          <a:endParaRPr lang="en-US"/>
        </a:p>
      </dgm:t>
    </dgm:pt>
    <dgm:pt modelId="{39BB1B68-E866-4A52-AA86-E16DAF70D6D8}" type="pres">
      <dgm:prSet presAssocID="{2CEF6E8C-504B-47E9-AFA4-C2A8682CD9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A0149EB-CB7C-4DAE-92DB-F5B3949CB166}" type="pres">
      <dgm:prSet presAssocID="{1D50C59A-5F73-4A89-94D0-456113119081}" presName="root" presStyleCnt="0"/>
      <dgm:spPr/>
    </dgm:pt>
    <dgm:pt modelId="{AE2454ED-0EDF-4674-B2B9-0A2413AF61C4}" type="pres">
      <dgm:prSet presAssocID="{1D50C59A-5F73-4A89-94D0-456113119081}" presName="rootComposite" presStyleCnt="0"/>
      <dgm:spPr/>
    </dgm:pt>
    <dgm:pt modelId="{90C01751-FEEC-46C1-8125-9971A4966BF4}" type="pres">
      <dgm:prSet presAssocID="{1D50C59A-5F73-4A89-94D0-456113119081}" presName="rootText" presStyleLbl="node1" presStyleIdx="0" presStyleCnt="3" custLinFactNeighborX="-10348" custLinFactNeighborY="4870"/>
      <dgm:spPr/>
      <dgm:t>
        <a:bodyPr/>
        <a:lstStyle/>
        <a:p>
          <a:endParaRPr lang="en-US"/>
        </a:p>
      </dgm:t>
    </dgm:pt>
    <dgm:pt modelId="{99571380-5ECC-416B-BC23-EC186B50926D}" type="pres">
      <dgm:prSet presAssocID="{1D50C59A-5F73-4A89-94D0-456113119081}" presName="rootConnector" presStyleLbl="node1" presStyleIdx="0" presStyleCnt="3"/>
      <dgm:spPr/>
      <dgm:t>
        <a:bodyPr/>
        <a:lstStyle/>
        <a:p>
          <a:endParaRPr lang="en-US"/>
        </a:p>
      </dgm:t>
    </dgm:pt>
    <dgm:pt modelId="{9B716D9B-2DFA-4E4D-957E-A61E25495C1F}" type="pres">
      <dgm:prSet presAssocID="{1D50C59A-5F73-4A89-94D0-456113119081}" presName="childShape" presStyleCnt="0"/>
      <dgm:spPr/>
    </dgm:pt>
    <dgm:pt modelId="{F9753128-04DF-4934-8ECC-D2B953EA1768}" type="pres">
      <dgm:prSet presAssocID="{18639F22-9252-40A8-AC33-3762B82C2657}" presName="Name13" presStyleLbl="parChTrans1D2" presStyleIdx="0" presStyleCnt="8"/>
      <dgm:spPr/>
      <dgm:t>
        <a:bodyPr/>
        <a:lstStyle/>
        <a:p>
          <a:endParaRPr lang="en-US"/>
        </a:p>
      </dgm:t>
    </dgm:pt>
    <dgm:pt modelId="{5282F67B-89F2-4282-AE32-17437DAFB07A}" type="pres">
      <dgm:prSet presAssocID="{9BE5E422-0041-4B70-A728-EC1FD69D95FB}" presName="childText" presStyleLbl="bgAcc1" presStyleIdx="0" presStyleCnt="8" custScaleX="133628" custLinFactNeighborX="-11414" custLinFactNeighborY="1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B58EE-971C-4B6C-AA59-3852A59A6BF4}" type="pres">
      <dgm:prSet presAssocID="{F364A375-D998-4F59-9D5C-BEF494D0713F}" presName="Name13" presStyleLbl="parChTrans1D2" presStyleIdx="1" presStyleCnt="8"/>
      <dgm:spPr/>
      <dgm:t>
        <a:bodyPr/>
        <a:lstStyle/>
        <a:p>
          <a:endParaRPr lang="en-US"/>
        </a:p>
      </dgm:t>
    </dgm:pt>
    <dgm:pt modelId="{043E50C8-8B53-4FC5-89CC-15F3290C522D}" type="pres">
      <dgm:prSet presAssocID="{8DCC7BBA-D56E-4CAB-ABFB-C68508880525}" presName="childText" presStyleLbl="bgAcc1" presStyleIdx="1" presStyleCnt="8" custScaleX="147631" custScaleY="122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5BDAB-1C55-4221-9F79-42A426E6DBD1}" type="pres">
      <dgm:prSet presAssocID="{F1F52CCF-2079-43FE-A178-597702C759AF}" presName="Name13" presStyleLbl="parChTrans1D2" presStyleIdx="2" presStyleCnt="8"/>
      <dgm:spPr/>
      <dgm:t>
        <a:bodyPr/>
        <a:lstStyle/>
        <a:p>
          <a:endParaRPr lang="en-US"/>
        </a:p>
      </dgm:t>
    </dgm:pt>
    <dgm:pt modelId="{4897C11A-AA41-4EAE-A3D6-CE29A428A0C0}" type="pres">
      <dgm:prSet presAssocID="{DA3F49B9-A877-44B7-B294-3904D798AA49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BD0CC-E06E-42EE-915F-214D4AF36AD6}" type="pres">
      <dgm:prSet presAssocID="{2154E0D4-5157-4A82-B316-D996361D844D}" presName="root" presStyleCnt="0"/>
      <dgm:spPr/>
    </dgm:pt>
    <dgm:pt modelId="{9BC250CE-AF77-43A3-8F92-4C00C78647A8}" type="pres">
      <dgm:prSet presAssocID="{2154E0D4-5157-4A82-B316-D996361D844D}" presName="rootComposite" presStyleCnt="0"/>
      <dgm:spPr/>
    </dgm:pt>
    <dgm:pt modelId="{35F3E11A-4F1A-4BED-A306-DED7F4F0A207}" type="pres">
      <dgm:prSet presAssocID="{2154E0D4-5157-4A82-B316-D996361D844D}" presName="rootText" presStyleLbl="node1" presStyleIdx="1" presStyleCnt="3"/>
      <dgm:spPr/>
      <dgm:t>
        <a:bodyPr/>
        <a:lstStyle/>
        <a:p>
          <a:endParaRPr lang="en-US"/>
        </a:p>
      </dgm:t>
    </dgm:pt>
    <dgm:pt modelId="{F96DC2CE-08DA-4A98-89F2-8E5E07888795}" type="pres">
      <dgm:prSet presAssocID="{2154E0D4-5157-4A82-B316-D996361D844D}" presName="rootConnector" presStyleLbl="node1" presStyleIdx="1" presStyleCnt="3"/>
      <dgm:spPr/>
      <dgm:t>
        <a:bodyPr/>
        <a:lstStyle/>
        <a:p>
          <a:endParaRPr lang="en-US"/>
        </a:p>
      </dgm:t>
    </dgm:pt>
    <dgm:pt modelId="{7C516CAA-DCBB-4580-AC4C-15CAA2F40AFE}" type="pres">
      <dgm:prSet presAssocID="{2154E0D4-5157-4A82-B316-D996361D844D}" presName="childShape" presStyleCnt="0"/>
      <dgm:spPr/>
    </dgm:pt>
    <dgm:pt modelId="{77448D7F-A74B-4E4E-A2FE-3582401E8CD4}" type="pres">
      <dgm:prSet presAssocID="{5C720EC1-6DB0-4B85-8933-311F92C655F1}" presName="Name13" presStyleLbl="parChTrans1D2" presStyleIdx="3" presStyleCnt="8"/>
      <dgm:spPr/>
      <dgm:t>
        <a:bodyPr/>
        <a:lstStyle/>
        <a:p>
          <a:endParaRPr lang="en-US"/>
        </a:p>
      </dgm:t>
    </dgm:pt>
    <dgm:pt modelId="{4C5C003E-F6C2-48E4-8687-31186AC60C7B}" type="pres">
      <dgm:prSet presAssocID="{6352AE9C-5E5C-44DE-8B04-63469D5CA1F7}" presName="childText" presStyleLbl="bgAcc1" presStyleIdx="3" presStyleCnt="8" custScaleX="133504" custScaleY="153607" custLinFactNeighborX="1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2936C-13A3-438D-81E7-D6F977254901}" type="pres">
      <dgm:prSet presAssocID="{638EBCC1-8C24-4A13-A649-BFAC06593115}" presName="Name13" presStyleLbl="parChTrans1D2" presStyleIdx="4" presStyleCnt="8"/>
      <dgm:spPr/>
      <dgm:t>
        <a:bodyPr/>
        <a:lstStyle/>
        <a:p>
          <a:endParaRPr lang="en-US"/>
        </a:p>
      </dgm:t>
    </dgm:pt>
    <dgm:pt modelId="{2BB14D5C-D2A1-4939-92E9-87AD34828CA8}" type="pres">
      <dgm:prSet presAssocID="{9D89BD34-8AC9-49B3-AD87-6E418D1C33D9}" presName="childText" presStyleLbl="bgAcc1" presStyleIdx="4" presStyleCnt="8" custScaleX="146740" custScaleY="152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C4B1E-C838-4E52-9E93-748D2453DBA8}" type="pres">
      <dgm:prSet presAssocID="{E13540A6-7D3B-40F4-B658-791A7A408FDC}" presName="root" presStyleCnt="0"/>
      <dgm:spPr/>
    </dgm:pt>
    <dgm:pt modelId="{DC711B0D-0469-4113-B450-0B180E29F469}" type="pres">
      <dgm:prSet presAssocID="{E13540A6-7D3B-40F4-B658-791A7A408FDC}" presName="rootComposite" presStyleCnt="0"/>
      <dgm:spPr/>
    </dgm:pt>
    <dgm:pt modelId="{9C508C1D-5ED1-4FD8-994D-4043E7465ABA}" type="pres">
      <dgm:prSet presAssocID="{E13540A6-7D3B-40F4-B658-791A7A408FDC}" presName="rootText" presStyleLbl="node1" presStyleIdx="2" presStyleCnt="3" custLinFactNeighborX="17869" custLinFactNeighborY="3829"/>
      <dgm:spPr/>
      <dgm:t>
        <a:bodyPr/>
        <a:lstStyle/>
        <a:p>
          <a:endParaRPr lang="en-US"/>
        </a:p>
      </dgm:t>
    </dgm:pt>
    <dgm:pt modelId="{8A320BC0-CF03-4F26-AD43-79DA41B19F83}" type="pres">
      <dgm:prSet presAssocID="{E13540A6-7D3B-40F4-B658-791A7A408FDC}" presName="rootConnector" presStyleLbl="node1" presStyleIdx="2" presStyleCnt="3"/>
      <dgm:spPr/>
      <dgm:t>
        <a:bodyPr/>
        <a:lstStyle/>
        <a:p>
          <a:endParaRPr lang="en-US"/>
        </a:p>
      </dgm:t>
    </dgm:pt>
    <dgm:pt modelId="{AA47CE7E-C99E-4D88-AA22-AC7CC0B46E76}" type="pres">
      <dgm:prSet presAssocID="{E13540A6-7D3B-40F4-B658-791A7A408FDC}" presName="childShape" presStyleCnt="0"/>
      <dgm:spPr/>
    </dgm:pt>
    <dgm:pt modelId="{C298B730-3206-410C-A93F-11A72F85ABCE}" type="pres">
      <dgm:prSet presAssocID="{60E48ED4-8DEC-4D44-BCE9-3C0215F0515F}" presName="Name13" presStyleLbl="parChTrans1D2" presStyleIdx="5" presStyleCnt="8"/>
      <dgm:spPr/>
      <dgm:t>
        <a:bodyPr/>
        <a:lstStyle/>
        <a:p>
          <a:endParaRPr lang="en-US"/>
        </a:p>
      </dgm:t>
    </dgm:pt>
    <dgm:pt modelId="{C37C5A85-D550-4DB5-9C74-433A6D844E99}" type="pres">
      <dgm:prSet presAssocID="{3DA0A9BD-2EE3-4CE3-A399-B57DE0EDD166}" presName="childText" presStyleLbl="bgAcc1" presStyleIdx="5" presStyleCnt="8" custScaleX="119890" custScaleY="107739" custLinFactNeighborX="31111" custLinFactNeighborY="-1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E04A3-F5F0-498B-876B-A33F57AE48BD}" type="pres">
      <dgm:prSet presAssocID="{32F06E2C-4642-488C-B6B0-D3343D1028AD}" presName="Name13" presStyleLbl="parChTrans1D2" presStyleIdx="6" presStyleCnt="8"/>
      <dgm:spPr/>
      <dgm:t>
        <a:bodyPr/>
        <a:lstStyle/>
        <a:p>
          <a:endParaRPr lang="en-US"/>
        </a:p>
      </dgm:t>
    </dgm:pt>
    <dgm:pt modelId="{9AD77707-8492-4445-9540-82D29DD19CD7}" type="pres">
      <dgm:prSet presAssocID="{5B90E98D-A77E-4D95-A06A-9F20E9B44C12}" presName="childText" presStyleLbl="bgAcc1" presStyleIdx="6" presStyleCnt="8" custScaleX="139781" custScaleY="109242" custLinFactNeighborX="41481" custLinFactNeighborY="2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2CFDD-51D6-43A3-8F0B-9A3E46321282}" type="pres">
      <dgm:prSet presAssocID="{156D0B46-E81F-4815-93FA-19598D5EA5FC}" presName="Name13" presStyleLbl="parChTrans1D2" presStyleIdx="7" presStyleCnt="8"/>
      <dgm:spPr/>
      <dgm:t>
        <a:bodyPr/>
        <a:lstStyle/>
        <a:p>
          <a:endParaRPr lang="en-US"/>
        </a:p>
      </dgm:t>
    </dgm:pt>
    <dgm:pt modelId="{B16DB966-88D8-4502-8B3F-E17AE3A5FF19}" type="pres">
      <dgm:prSet presAssocID="{B946E494-3D96-4D58-8CA2-F56AC162A5C6}" presName="childText" presStyleLbl="bgAcc1" presStyleIdx="7" presStyleCnt="8" custLinFactNeighborX="37493" custLinFactNeighborY="19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C656A9-2008-4D87-B5C7-053F5119E0E9}" type="presOf" srcId="{2154E0D4-5157-4A82-B316-D996361D844D}" destId="{35F3E11A-4F1A-4BED-A306-DED7F4F0A207}" srcOrd="0" destOrd="0" presId="urn:microsoft.com/office/officeart/2005/8/layout/hierarchy3"/>
    <dgm:cxn modelId="{5A3F5FFF-075A-44E5-BD09-A154B83ED9FD}" srcId="{1D50C59A-5F73-4A89-94D0-456113119081}" destId="{8DCC7BBA-D56E-4CAB-ABFB-C68508880525}" srcOrd="1" destOrd="0" parTransId="{F364A375-D998-4F59-9D5C-BEF494D0713F}" sibTransId="{CA39E28D-B361-4F2A-BF08-737B0E2C3151}"/>
    <dgm:cxn modelId="{AC1AE70F-9BF9-4C51-9379-B1E6349E6C54}" type="presOf" srcId="{9BE5E422-0041-4B70-A728-EC1FD69D95FB}" destId="{5282F67B-89F2-4282-AE32-17437DAFB07A}" srcOrd="0" destOrd="0" presId="urn:microsoft.com/office/officeart/2005/8/layout/hierarchy3"/>
    <dgm:cxn modelId="{A2C0C28C-414D-463D-99B3-66998D5653F5}" srcId="{2154E0D4-5157-4A82-B316-D996361D844D}" destId="{6352AE9C-5E5C-44DE-8B04-63469D5CA1F7}" srcOrd="0" destOrd="0" parTransId="{5C720EC1-6DB0-4B85-8933-311F92C655F1}" sibTransId="{371E99EE-3CA9-47E2-98E2-26B75B4568F8}"/>
    <dgm:cxn modelId="{35C9E641-0EF0-426A-9C7D-6DB98AF3F111}" srcId="{E13540A6-7D3B-40F4-B658-791A7A408FDC}" destId="{B946E494-3D96-4D58-8CA2-F56AC162A5C6}" srcOrd="2" destOrd="0" parTransId="{156D0B46-E81F-4815-93FA-19598D5EA5FC}" sibTransId="{8D7C7728-175B-451D-8D63-6C65333977CC}"/>
    <dgm:cxn modelId="{A96AAC25-4950-407D-8AF1-47E7BFDC1479}" type="presOf" srcId="{60E48ED4-8DEC-4D44-BCE9-3C0215F0515F}" destId="{C298B730-3206-410C-A93F-11A72F85ABCE}" srcOrd="0" destOrd="0" presId="urn:microsoft.com/office/officeart/2005/8/layout/hierarchy3"/>
    <dgm:cxn modelId="{1E8580F2-4A61-4FA5-9CD9-38B06EDE3044}" type="presOf" srcId="{156D0B46-E81F-4815-93FA-19598D5EA5FC}" destId="{3492CFDD-51D6-43A3-8F0B-9A3E46321282}" srcOrd="0" destOrd="0" presId="urn:microsoft.com/office/officeart/2005/8/layout/hierarchy3"/>
    <dgm:cxn modelId="{417D9B1E-E328-4129-A4D9-6AFC5F56A48A}" srcId="{1D50C59A-5F73-4A89-94D0-456113119081}" destId="{DA3F49B9-A877-44B7-B294-3904D798AA49}" srcOrd="2" destOrd="0" parTransId="{F1F52CCF-2079-43FE-A178-597702C759AF}" sibTransId="{3DC055B8-68D7-442B-9C01-EA69CE22CBF8}"/>
    <dgm:cxn modelId="{4254B535-DF83-4410-98B2-AAB2FFB60E75}" type="presOf" srcId="{E13540A6-7D3B-40F4-B658-791A7A408FDC}" destId="{8A320BC0-CF03-4F26-AD43-79DA41B19F83}" srcOrd="1" destOrd="0" presId="urn:microsoft.com/office/officeart/2005/8/layout/hierarchy3"/>
    <dgm:cxn modelId="{8702DE8F-3D8E-4CB8-9128-AB62DFB378A4}" type="presOf" srcId="{F364A375-D998-4F59-9D5C-BEF494D0713F}" destId="{041B58EE-971C-4B6C-AA59-3852A59A6BF4}" srcOrd="0" destOrd="0" presId="urn:microsoft.com/office/officeart/2005/8/layout/hierarchy3"/>
    <dgm:cxn modelId="{C9282DC0-9386-4868-8D9F-52028B2F5DFD}" type="presOf" srcId="{F1F52CCF-2079-43FE-A178-597702C759AF}" destId="{8845BDAB-1C55-4221-9F79-42A426E6DBD1}" srcOrd="0" destOrd="0" presId="urn:microsoft.com/office/officeart/2005/8/layout/hierarchy3"/>
    <dgm:cxn modelId="{77D05356-46F9-463B-9C10-A4C710F8A3F8}" type="presOf" srcId="{E13540A6-7D3B-40F4-B658-791A7A408FDC}" destId="{9C508C1D-5ED1-4FD8-994D-4043E7465ABA}" srcOrd="0" destOrd="0" presId="urn:microsoft.com/office/officeart/2005/8/layout/hierarchy3"/>
    <dgm:cxn modelId="{895CA75C-921D-40BC-8C55-E0E3B2AA1F67}" type="presOf" srcId="{18639F22-9252-40A8-AC33-3762B82C2657}" destId="{F9753128-04DF-4934-8ECC-D2B953EA1768}" srcOrd="0" destOrd="0" presId="urn:microsoft.com/office/officeart/2005/8/layout/hierarchy3"/>
    <dgm:cxn modelId="{52917E08-948D-428D-A0A3-A04B33117A6F}" type="presOf" srcId="{9D89BD34-8AC9-49B3-AD87-6E418D1C33D9}" destId="{2BB14D5C-D2A1-4939-92E9-87AD34828CA8}" srcOrd="0" destOrd="0" presId="urn:microsoft.com/office/officeart/2005/8/layout/hierarchy3"/>
    <dgm:cxn modelId="{B196EA0B-D8A6-41DB-83E2-AC82B301D690}" type="presOf" srcId="{1D50C59A-5F73-4A89-94D0-456113119081}" destId="{90C01751-FEEC-46C1-8125-9971A4966BF4}" srcOrd="0" destOrd="0" presId="urn:microsoft.com/office/officeart/2005/8/layout/hierarchy3"/>
    <dgm:cxn modelId="{ACCB1250-25E7-4230-8453-A3FAA269034B}" type="presOf" srcId="{2154E0D4-5157-4A82-B316-D996361D844D}" destId="{F96DC2CE-08DA-4A98-89F2-8E5E07888795}" srcOrd="1" destOrd="0" presId="urn:microsoft.com/office/officeart/2005/8/layout/hierarchy3"/>
    <dgm:cxn modelId="{18E32618-D82E-4036-B4DB-1330244F67AE}" type="presOf" srcId="{DA3F49B9-A877-44B7-B294-3904D798AA49}" destId="{4897C11A-AA41-4EAE-A3D6-CE29A428A0C0}" srcOrd="0" destOrd="0" presId="urn:microsoft.com/office/officeart/2005/8/layout/hierarchy3"/>
    <dgm:cxn modelId="{5D1BC0C0-01E9-434C-B62F-542719F406E9}" type="presOf" srcId="{5C720EC1-6DB0-4B85-8933-311F92C655F1}" destId="{77448D7F-A74B-4E4E-A2FE-3582401E8CD4}" srcOrd="0" destOrd="0" presId="urn:microsoft.com/office/officeart/2005/8/layout/hierarchy3"/>
    <dgm:cxn modelId="{D0CF60BC-5244-422F-BA8E-50E6E18ECFB4}" type="presOf" srcId="{2CEF6E8C-504B-47E9-AFA4-C2A8682CD93A}" destId="{39BB1B68-E866-4A52-AA86-E16DAF70D6D8}" srcOrd="0" destOrd="0" presId="urn:microsoft.com/office/officeart/2005/8/layout/hierarchy3"/>
    <dgm:cxn modelId="{850B516C-42E6-4C90-9D6F-70BE8BE96DCF}" type="presOf" srcId="{8DCC7BBA-D56E-4CAB-ABFB-C68508880525}" destId="{043E50C8-8B53-4FC5-89CC-15F3290C522D}" srcOrd="0" destOrd="0" presId="urn:microsoft.com/office/officeart/2005/8/layout/hierarchy3"/>
    <dgm:cxn modelId="{8DF43FBE-271C-43A0-A26A-FC14AA861263}" type="presOf" srcId="{32F06E2C-4642-488C-B6B0-D3343D1028AD}" destId="{133E04A3-F5F0-498B-876B-A33F57AE48BD}" srcOrd="0" destOrd="0" presId="urn:microsoft.com/office/officeart/2005/8/layout/hierarchy3"/>
    <dgm:cxn modelId="{1B3AEBDF-DEC2-4DE2-8AD0-1D132AC15BAA}" srcId="{2CEF6E8C-504B-47E9-AFA4-C2A8682CD93A}" destId="{2154E0D4-5157-4A82-B316-D996361D844D}" srcOrd="1" destOrd="0" parTransId="{AE9A6F92-9E18-48B3-8B89-D3A180003032}" sibTransId="{059B996E-ED80-4B0C-B5C0-6F89B9E5F593}"/>
    <dgm:cxn modelId="{81FDEA56-4C2F-4601-9B03-C81600A50010}" srcId="{2CEF6E8C-504B-47E9-AFA4-C2A8682CD93A}" destId="{1D50C59A-5F73-4A89-94D0-456113119081}" srcOrd="0" destOrd="0" parTransId="{7B6ED34B-1F07-4AB1-A057-A08CCAE9CCED}" sibTransId="{228468F4-7F39-49B1-ACD5-8043DACD79A5}"/>
    <dgm:cxn modelId="{A79D9C65-0E91-41D2-9215-6370B60F781E}" srcId="{2CEF6E8C-504B-47E9-AFA4-C2A8682CD93A}" destId="{E13540A6-7D3B-40F4-B658-791A7A408FDC}" srcOrd="2" destOrd="0" parTransId="{0078DAC2-1D7F-435D-9248-435DC8748FDE}" sibTransId="{F251B4DA-B725-4989-9278-4BE82219706B}"/>
    <dgm:cxn modelId="{38411F06-17FD-48D3-930C-447831B70BEE}" srcId="{E13540A6-7D3B-40F4-B658-791A7A408FDC}" destId="{5B90E98D-A77E-4D95-A06A-9F20E9B44C12}" srcOrd="1" destOrd="0" parTransId="{32F06E2C-4642-488C-B6B0-D3343D1028AD}" sibTransId="{5F7D8336-D890-4D46-A6D3-5887BAA8C374}"/>
    <dgm:cxn modelId="{FED7B30B-ED38-4060-BE60-4B7396420C3C}" type="presOf" srcId="{1D50C59A-5F73-4A89-94D0-456113119081}" destId="{99571380-5ECC-416B-BC23-EC186B50926D}" srcOrd="1" destOrd="0" presId="urn:microsoft.com/office/officeart/2005/8/layout/hierarchy3"/>
    <dgm:cxn modelId="{EA1F41E1-8A49-4623-B0A2-D75DA201BF18}" srcId="{E13540A6-7D3B-40F4-B658-791A7A408FDC}" destId="{3DA0A9BD-2EE3-4CE3-A399-B57DE0EDD166}" srcOrd="0" destOrd="0" parTransId="{60E48ED4-8DEC-4D44-BCE9-3C0215F0515F}" sibTransId="{F8D4E65A-16C3-4673-B78D-5C379EE85A85}"/>
    <dgm:cxn modelId="{601660F7-BB50-41EF-A089-5F396C17ADBA}" type="presOf" srcId="{5B90E98D-A77E-4D95-A06A-9F20E9B44C12}" destId="{9AD77707-8492-4445-9540-82D29DD19CD7}" srcOrd="0" destOrd="0" presId="urn:microsoft.com/office/officeart/2005/8/layout/hierarchy3"/>
    <dgm:cxn modelId="{CB27DF9D-F832-4E77-9A2A-E867A0CE4350}" srcId="{1D50C59A-5F73-4A89-94D0-456113119081}" destId="{9BE5E422-0041-4B70-A728-EC1FD69D95FB}" srcOrd="0" destOrd="0" parTransId="{18639F22-9252-40A8-AC33-3762B82C2657}" sibTransId="{9653EB96-8DA7-45EA-A94B-E3BDC4AAAD98}"/>
    <dgm:cxn modelId="{3466CD87-5E91-4815-938E-E0EF522AEAA1}" type="presOf" srcId="{638EBCC1-8C24-4A13-A649-BFAC06593115}" destId="{4B82936C-13A3-438D-81E7-D6F977254901}" srcOrd="0" destOrd="0" presId="urn:microsoft.com/office/officeart/2005/8/layout/hierarchy3"/>
    <dgm:cxn modelId="{7CFB4A57-6BE8-4A47-8C5B-036867C8E945}" type="presOf" srcId="{B946E494-3D96-4D58-8CA2-F56AC162A5C6}" destId="{B16DB966-88D8-4502-8B3F-E17AE3A5FF19}" srcOrd="0" destOrd="0" presId="urn:microsoft.com/office/officeart/2005/8/layout/hierarchy3"/>
    <dgm:cxn modelId="{F3CA3F3E-6BCE-4A35-82B5-0F44C1261510}" type="presOf" srcId="{6352AE9C-5E5C-44DE-8B04-63469D5CA1F7}" destId="{4C5C003E-F6C2-48E4-8687-31186AC60C7B}" srcOrd="0" destOrd="0" presId="urn:microsoft.com/office/officeart/2005/8/layout/hierarchy3"/>
    <dgm:cxn modelId="{5D20F2A1-7C41-429D-8414-4623764E311B}" type="presOf" srcId="{3DA0A9BD-2EE3-4CE3-A399-B57DE0EDD166}" destId="{C37C5A85-D550-4DB5-9C74-433A6D844E99}" srcOrd="0" destOrd="0" presId="urn:microsoft.com/office/officeart/2005/8/layout/hierarchy3"/>
    <dgm:cxn modelId="{7D27E76C-AF5F-42F0-8EC9-F949047A70AC}" srcId="{2154E0D4-5157-4A82-B316-D996361D844D}" destId="{9D89BD34-8AC9-49B3-AD87-6E418D1C33D9}" srcOrd="1" destOrd="0" parTransId="{638EBCC1-8C24-4A13-A649-BFAC06593115}" sibTransId="{390ED418-34D7-46A3-B132-BAD9B8BBE334}"/>
    <dgm:cxn modelId="{FD42B4A9-6050-4634-9653-8B8216C9011B}" type="presParOf" srcId="{39BB1B68-E866-4A52-AA86-E16DAF70D6D8}" destId="{6A0149EB-CB7C-4DAE-92DB-F5B3949CB166}" srcOrd="0" destOrd="0" presId="urn:microsoft.com/office/officeart/2005/8/layout/hierarchy3"/>
    <dgm:cxn modelId="{16527983-2E5A-48B9-88B3-0C51BE722541}" type="presParOf" srcId="{6A0149EB-CB7C-4DAE-92DB-F5B3949CB166}" destId="{AE2454ED-0EDF-4674-B2B9-0A2413AF61C4}" srcOrd="0" destOrd="0" presId="urn:microsoft.com/office/officeart/2005/8/layout/hierarchy3"/>
    <dgm:cxn modelId="{6B261D20-8743-4B6F-BAD3-191E11762000}" type="presParOf" srcId="{AE2454ED-0EDF-4674-B2B9-0A2413AF61C4}" destId="{90C01751-FEEC-46C1-8125-9971A4966BF4}" srcOrd="0" destOrd="0" presId="urn:microsoft.com/office/officeart/2005/8/layout/hierarchy3"/>
    <dgm:cxn modelId="{7327B0A1-ACA1-4EC2-9981-B417D63F64AE}" type="presParOf" srcId="{AE2454ED-0EDF-4674-B2B9-0A2413AF61C4}" destId="{99571380-5ECC-416B-BC23-EC186B50926D}" srcOrd="1" destOrd="0" presId="urn:microsoft.com/office/officeart/2005/8/layout/hierarchy3"/>
    <dgm:cxn modelId="{A4E5D4BB-1C14-4E5D-BF3A-D1384FE602DB}" type="presParOf" srcId="{6A0149EB-CB7C-4DAE-92DB-F5B3949CB166}" destId="{9B716D9B-2DFA-4E4D-957E-A61E25495C1F}" srcOrd="1" destOrd="0" presId="urn:microsoft.com/office/officeart/2005/8/layout/hierarchy3"/>
    <dgm:cxn modelId="{F05A6E0D-A002-4F93-A0EA-09E082F65CEA}" type="presParOf" srcId="{9B716D9B-2DFA-4E4D-957E-A61E25495C1F}" destId="{F9753128-04DF-4934-8ECC-D2B953EA1768}" srcOrd="0" destOrd="0" presId="urn:microsoft.com/office/officeart/2005/8/layout/hierarchy3"/>
    <dgm:cxn modelId="{3C48294F-2EE0-4B37-A4BF-D9332D86DDC0}" type="presParOf" srcId="{9B716D9B-2DFA-4E4D-957E-A61E25495C1F}" destId="{5282F67B-89F2-4282-AE32-17437DAFB07A}" srcOrd="1" destOrd="0" presId="urn:microsoft.com/office/officeart/2005/8/layout/hierarchy3"/>
    <dgm:cxn modelId="{08411075-0AA7-4727-9E4F-5189295CC3F5}" type="presParOf" srcId="{9B716D9B-2DFA-4E4D-957E-A61E25495C1F}" destId="{041B58EE-971C-4B6C-AA59-3852A59A6BF4}" srcOrd="2" destOrd="0" presId="urn:microsoft.com/office/officeart/2005/8/layout/hierarchy3"/>
    <dgm:cxn modelId="{FA88B2B4-438F-48DB-A796-B5A8CEF3F2F4}" type="presParOf" srcId="{9B716D9B-2DFA-4E4D-957E-A61E25495C1F}" destId="{043E50C8-8B53-4FC5-89CC-15F3290C522D}" srcOrd="3" destOrd="0" presId="urn:microsoft.com/office/officeart/2005/8/layout/hierarchy3"/>
    <dgm:cxn modelId="{81E26C18-01EE-494D-B859-B8C0D207B141}" type="presParOf" srcId="{9B716D9B-2DFA-4E4D-957E-A61E25495C1F}" destId="{8845BDAB-1C55-4221-9F79-42A426E6DBD1}" srcOrd="4" destOrd="0" presId="urn:microsoft.com/office/officeart/2005/8/layout/hierarchy3"/>
    <dgm:cxn modelId="{1F3CD530-F0B6-43CC-8D84-C0B286753126}" type="presParOf" srcId="{9B716D9B-2DFA-4E4D-957E-A61E25495C1F}" destId="{4897C11A-AA41-4EAE-A3D6-CE29A428A0C0}" srcOrd="5" destOrd="0" presId="urn:microsoft.com/office/officeart/2005/8/layout/hierarchy3"/>
    <dgm:cxn modelId="{710B3424-A19D-419E-900C-383A0EEF8AF2}" type="presParOf" srcId="{39BB1B68-E866-4A52-AA86-E16DAF70D6D8}" destId="{4E1BD0CC-E06E-42EE-915F-214D4AF36AD6}" srcOrd="1" destOrd="0" presId="urn:microsoft.com/office/officeart/2005/8/layout/hierarchy3"/>
    <dgm:cxn modelId="{4D403607-73A5-423B-8C7F-7D83A05FA1F2}" type="presParOf" srcId="{4E1BD0CC-E06E-42EE-915F-214D4AF36AD6}" destId="{9BC250CE-AF77-43A3-8F92-4C00C78647A8}" srcOrd="0" destOrd="0" presId="urn:microsoft.com/office/officeart/2005/8/layout/hierarchy3"/>
    <dgm:cxn modelId="{EEAC063B-C7EF-4343-A346-509C1F73750B}" type="presParOf" srcId="{9BC250CE-AF77-43A3-8F92-4C00C78647A8}" destId="{35F3E11A-4F1A-4BED-A306-DED7F4F0A207}" srcOrd="0" destOrd="0" presId="urn:microsoft.com/office/officeart/2005/8/layout/hierarchy3"/>
    <dgm:cxn modelId="{E0BD3377-F3DD-425E-95F6-2D6226D25CE2}" type="presParOf" srcId="{9BC250CE-AF77-43A3-8F92-4C00C78647A8}" destId="{F96DC2CE-08DA-4A98-89F2-8E5E07888795}" srcOrd="1" destOrd="0" presId="urn:microsoft.com/office/officeart/2005/8/layout/hierarchy3"/>
    <dgm:cxn modelId="{AA6B48BF-CBEE-4048-B004-5C0CD05C9C21}" type="presParOf" srcId="{4E1BD0CC-E06E-42EE-915F-214D4AF36AD6}" destId="{7C516CAA-DCBB-4580-AC4C-15CAA2F40AFE}" srcOrd="1" destOrd="0" presId="urn:microsoft.com/office/officeart/2005/8/layout/hierarchy3"/>
    <dgm:cxn modelId="{E8C09FCE-2CBA-4A16-B3A2-89045C8D4946}" type="presParOf" srcId="{7C516CAA-DCBB-4580-AC4C-15CAA2F40AFE}" destId="{77448D7F-A74B-4E4E-A2FE-3582401E8CD4}" srcOrd="0" destOrd="0" presId="urn:microsoft.com/office/officeart/2005/8/layout/hierarchy3"/>
    <dgm:cxn modelId="{24D92D35-E335-41CE-8BCE-4F19353E2003}" type="presParOf" srcId="{7C516CAA-DCBB-4580-AC4C-15CAA2F40AFE}" destId="{4C5C003E-F6C2-48E4-8687-31186AC60C7B}" srcOrd="1" destOrd="0" presId="urn:microsoft.com/office/officeart/2005/8/layout/hierarchy3"/>
    <dgm:cxn modelId="{88353254-8610-4BA3-B50E-8F622EBC988E}" type="presParOf" srcId="{7C516CAA-DCBB-4580-AC4C-15CAA2F40AFE}" destId="{4B82936C-13A3-438D-81E7-D6F977254901}" srcOrd="2" destOrd="0" presId="urn:microsoft.com/office/officeart/2005/8/layout/hierarchy3"/>
    <dgm:cxn modelId="{ED2A55A4-C214-401F-A88D-7B9E869F7B2A}" type="presParOf" srcId="{7C516CAA-DCBB-4580-AC4C-15CAA2F40AFE}" destId="{2BB14D5C-D2A1-4939-92E9-87AD34828CA8}" srcOrd="3" destOrd="0" presId="urn:microsoft.com/office/officeart/2005/8/layout/hierarchy3"/>
    <dgm:cxn modelId="{649775D9-6A0C-446F-8D16-4804C2B7FD56}" type="presParOf" srcId="{39BB1B68-E866-4A52-AA86-E16DAF70D6D8}" destId="{C05C4B1E-C838-4E52-9E93-748D2453DBA8}" srcOrd="2" destOrd="0" presId="urn:microsoft.com/office/officeart/2005/8/layout/hierarchy3"/>
    <dgm:cxn modelId="{5263EC8B-4F6D-4CCD-BD5D-2658AD8F0278}" type="presParOf" srcId="{C05C4B1E-C838-4E52-9E93-748D2453DBA8}" destId="{DC711B0D-0469-4113-B450-0B180E29F469}" srcOrd="0" destOrd="0" presId="urn:microsoft.com/office/officeart/2005/8/layout/hierarchy3"/>
    <dgm:cxn modelId="{B0D890BF-4BB2-4E4B-8158-BC17619E6688}" type="presParOf" srcId="{DC711B0D-0469-4113-B450-0B180E29F469}" destId="{9C508C1D-5ED1-4FD8-994D-4043E7465ABA}" srcOrd="0" destOrd="0" presId="urn:microsoft.com/office/officeart/2005/8/layout/hierarchy3"/>
    <dgm:cxn modelId="{5B42E11B-C5C2-4290-B373-C50CCCC1A0AC}" type="presParOf" srcId="{DC711B0D-0469-4113-B450-0B180E29F469}" destId="{8A320BC0-CF03-4F26-AD43-79DA41B19F83}" srcOrd="1" destOrd="0" presId="urn:microsoft.com/office/officeart/2005/8/layout/hierarchy3"/>
    <dgm:cxn modelId="{DB4A60F3-A76B-487F-BE88-C58A9884A573}" type="presParOf" srcId="{C05C4B1E-C838-4E52-9E93-748D2453DBA8}" destId="{AA47CE7E-C99E-4D88-AA22-AC7CC0B46E76}" srcOrd="1" destOrd="0" presId="urn:microsoft.com/office/officeart/2005/8/layout/hierarchy3"/>
    <dgm:cxn modelId="{7EBAC2E2-32D2-483A-87BA-C2B8ECDA0B38}" type="presParOf" srcId="{AA47CE7E-C99E-4D88-AA22-AC7CC0B46E76}" destId="{C298B730-3206-410C-A93F-11A72F85ABCE}" srcOrd="0" destOrd="0" presId="urn:microsoft.com/office/officeart/2005/8/layout/hierarchy3"/>
    <dgm:cxn modelId="{7E55DBF9-4ECB-41BB-9BF2-20E6AB9300EC}" type="presParOf" srcId="{AA47CE7E-C99E-4D88-AA22-AC7CC0B46E76}" destId="{C37C5A85-D550-4DB5-9C74-433A6D844E99}" srcOrd="1" destOrd="0" presId="urn:microsoft.com/office/officeart/2005/8/layout/hierarchy3"/>
    <dgm:cxn modelId="{E8AD37CA-8366-4B1C-AC16-11CACA0D456C}" type="presParOf" srcId="{AA47CE7E-C99E-4D88-AA22-AC7CC0B46E76}" destId="{133E04A3-F5F0-498B-876B-A33F57AE48BD}" srcOrd="2" destOrd="0" presId="urn:microsoft.com/office/officeart/2005/8/layout/hierarchy3"/>
    <dgm:cxn modelId="{063B8D19-DE7D-4252-B288-799D32162DBB}" type="presParOf" srcId="{AA47CE7E-C99E-4D88-AA22-AC7CC0B46E76}" destId="{9AD77707-8492-4445-9540-82D29DD19CD7}" srcOrd="3" destOrd="0" presId="urn:microsoft.com/office/officeart/2005/8/layout/hierarchy3"/>
    <dgm:cxn modelId="{4120397A-67F3-4425-965C-8EC922522BCB}" type="presParOf" srcId="{AA47CE7E-C99E-4D88-AA22-AC7CC0B46E76}" destId="{3492CFDD-51D6-43A3-8F0B-9A3E46321282}" srcOrd="4" destOrd="0" presId="urn:microsoft.com/office/officeart/2005/8/layout/hierarchy3"/>
    <dgm:cxn modelId="{E9930B70-6F1D-438D-A0B0-39582B221184}" type="presParOf" srcId="{AA47CE7E-C99E-4D88-AA22-AC7CC0B46E76}" destId="{B16DB966-88D8-4502-8B3F-E17AE3A5FF1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29E491-78C5-415A-A2C2-22F2BEAE5E04}" type="doc">
      <dgm:prSet loTypeId="urn:microsoft.com/office/officeart/2005/8/layout/pyramid2" loCatId="pyramid" qsTypeId="urn:microsoft.com/office/officeart/2005/8/quickstyle/simple1#14" qsCatId="simple" csTypeId="urn:microsoft.com/office/officeart/2005/8/colors/accent1_2#14" csCatId="accent1" phldr="1"/>
      <dgm:spPr/>
    </dgm:pt>
    <dgm:pt modelId="{97831D9F-05E7-42AC-9C4A-A4606A701AA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>
              <a:solidFill>
                <a:srgbClr val="C00000"/>
              </a:solidFill>
            </a:rPr>
            <a:t>Перник </a:t>
          </a:r>
        </a:p>
        <a:p>
          <a:r>
            <a:rPr lang="bg-BG" sz="2400" b="1" dirty="0" smtClean="0">
              <a:solidFill>
                <a:srgbClr val="C00000"/>
              </a:solidFill>
            </a:rPr>
            <a:t> 9</a:t>
          </a:r>
          <a:endParaRPr lang="bg-BG" sz="2400" b="1" dirty="0">
            <a:solidFill>
              <a:srgbClr val="C00000"/>
            </a:solidFill>
          </a:endParaRPr>
        </a:p>
      </dgm:t>
    </dgm:pt>
    <dgm:pt modelId="{F2E6C5E7-EAB7-4C58-9055-D5EED8437683}" type="parTrans" cxnId="{70E0A6DC-F00A-42E7-BB8B-D19E97FDFB96}">
      <dgm:prSet/>
      <dgm:spPr/>
      <dgm:t>
        <a:bodyPr/>
        <a:lstStyle/>
        <a:p>
          <a:endParaRPr lang="bg-BG"/>
        </a:p>
      </dgm:t>
    </dgm:pt>
    <dgm:pt modelId="{06692266-8C19-421E-B714-A79C6C22CB64}" type="sibTrans" cxnId="{70E0A6DC-F00A-42E7-BB8B-D19E97FDFB96}">
      <dgm:prSet/>
      <dgm:spPr/>
      <dgm:t>
        <a:bodyPr/>
        <a:lstStyle/>
        <a:p>
          <a:endParaRPr lang="bg-BG"/>
        </a:p>
      </dgm:t>
    </dgm:pt>
    <dgm:pt modelId="{FDD72D27-DE7F-4DEA-92A6-AFA6040F8DF5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2400" b="1" dirty="0" smtClean="0">
              <a:solidFill>
                <a:srgbClr val="C00000"/>
              </a:solidFill>
            </a:rPr>
            <a:t>София</a:t>
          </a:r>
        </a:p>
        <a:p>
          <a:pPr algn="ctr"/>
          <a:r>
            <a:rPr lang="bg-BG" sz="2400" b="1" dirty="0" smtClean="0">
              <a:solidFill>
                <a:srgbClr val="C00000"/>
              </a:solidFill>
            </a:rPr>
            <a:t>7</a:t>
          </a:r>
          <a:endParaRPr lang="bg-BG" sz="2400" b="1" dirty="0">
            <a:solidFill>
              <a:srgbClr val="C00000"/>
            </a:solidFill>
          </a:endParaRPr>
        </a:p>
      </dgm:t>
    </dgm:pt>
    <dgm:pt modelId="{5679F4BE-53B3-4BB7-91F6-68EBCCFE8A47}" type="parTrans" cxnId="{6A28DBE7-ACFA-40B0-B03E-6DC13D7EFB8A}">
      <dgm:prSet/>
      <dgm:spPr/>
      <dgm:t>
        <a:bodyPr/>
        <a:lstStyle/>
        <a:p>
          <a:endParaRPr lang="bg-BG"/>
        </a:p>
      </dgm:t>
    </dgm:pt>
    <dgm:pt modelId="{FDD4E007-A3E3-4907-8C44-94AC163944E2}" type="sibTrans" cxnId="{6A28DBE7-ACFA-40B0-B03E-6DC13D7EFB8A}">
      <dgm:prSet/>
      <dgm:spPr/>
      <dgm:t>
        <a:bodyPr/>
        <a:lstStyle/>
        <a:p>
          <a:endParaRPr lang="bg-BG"/>
        </a:p>
      </dgm:t>
    </dgm:pt>
    <dgm:pt modelId="{F056C5A3-6C0E-4047-98ED-9F69B20879E7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2400" b="1" dirty="0" smtClean="0">
              <a:solidFill>
                <a:srgbClr val="C00000"/>
              </a:solidFill>
            </a:rPr>
            <a:t> Кюстендил</a:t>
          </a:r>
        </a:p>
        <a:p>
          <a:pPr algn="ctr"/>
          <a:r>
            <a:rPr lang="bg-BG" sz="2400" b="1" dirty="0" smtClean="0">
              <a:solidFill>
                <a:srgbClr val="C00000"/>
              </a:solidFill>
            </a:rPr>
            <a:t> 1</a:t>
          </a:r>
          <a:endParaRPr lang="bg-BG" sz="2400" b="1" dirty="0">
            <a:solidFill>
              <a:srgbClr val="C00000"/>
            </a:solidFill>
          </a:endParaRPr>
        </a:p>
      </dgm:t>
    </dgm:pt>
    <dgm:pt modelId="{F4A67477-3371-46B0-87B2-69A1C421669B}" type="parTrans" cxnId="{E6A0C740-D54C-47C2-BD33-4CA23B2B78DF}">
      <dgm:prSet/>
      <dgm:spPr/>
      <dgm:t>
        <a:bodyPr/>
        <a:lstStyle/>
        <a:p>
          <a:endParaRPr lang="bg-BG"/>
        </a:p>
      </dgm:t>
    </dgm:pt>
    <dgm:pt modelId="{6A07F856-4919-4FDB-BFC2-7FB327149301}" type="sibTrans" cxnId="{E6A0C740-D54C-47C2-BD33-4CA23B2B78DF}">
      <dgm:prSet/>
      <dgm:spPr/>
      <dgm:t>
        <a:bodyPr/>
        <a:lstStyle/>
        <a:p>
          <a:endParaRPr lang="bg-BG"/>
        </a:p>
      </dgm:t>
    </dgm:pt>
    <dgm:pt modelId="{F00B5615-B5E8-4373-926F-9301F87185FA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2400" b="1" dirty="0" smtClean="0">
              <a:solidFill>
                <a:srgbClr val="C00000"/>
              </a:solidFill>
            </a:rPr>
            <a:t>Софийска </a:t>
          </a:r>
        </a:p>
        <a:p>
          <a:pPr algn="ctr"/>
          <a:r>
            <a:rPr lang="bg-BG" sz="2400" b="1" dirty="0" smtClean="0">
              <a:solidFill>
                <a:srgbClr val="C00000"/>
              </a:solidFill>
            </a:rPr>
            <a:t> 2</a:t>
          </a:r>
          <a:endParaRPr lang="bg-BG" sz="2400" b="1" dirty="0">
            <a:solidFill>
              <a:srgbClr val="C00000"/>
            </a:solidFill>
          </a:endParaRPr>
        </a:p>
      </dgm:t>
    </dgm:pt>
    <dgm:pt modelId="{871628AE-371D-451C-A0EC-504A38A3D27C}" type="parTrans" cxnId="{21A50F7F-DA97-40C3-BCF3-3E6131C3B950}">
      <dgm:prSet/>
      <dgm:spPr/>
      <dgm:t>
        <a:bodyPr/>
        <a:lstStyle/>
        <a:p>
          <a:endParaRPr lang="bg-BG"/>
        </a:p>
      </dgm:t>
    </dgm:pt>
    <dgm:pt modelId="{E163D723-0FB0-4467-8FB7-C20F9BBF9770}" type="sibTrans" cxnId="{21A50F7F-DA97-40C3-BCF3-3E6131C3B950}">
      <dgm:prSet/>
      <dgm:spPr/>
      <dgm:t>
        <a:bodyPr/>
        <a:lstStyle/>
        <a:p>
          <a:endParaRPr lang="bg-BG"/>
        </a:p>
      </dgm:t>
    </dgm:pt>
    <dgm:pt modelId="{376242A7-6181-4045-9D88-1ABA3CC5D44B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>
              <a:solidFill>
                <a:srgbClr val="C00000"/>
              </a:solidFill>
            </a:rPr>
            <a:t>Благоевград </a:t>
          </a:r>
        </a:p>
        <a:p>
          <a:r>
            <a:rPr lang="bg-BG" sz="2400" b="1" dirty="0" smtClean="0">
              <a:solidFill>
                <a:srgbClr val="C00000"/>
              </a:solidFill>
            </a:rPr>
            <a:t> 1</a:t>
          </a:r>
        </a:p>
      </dgm:t>
    </dgm:pt>
    <dgm:pt modelId="{31493DE2-19B8-4324-99BD-FC9D7E5927FF}" type="parTrans" cxnId="{30DBBDD3-4A7A-4AD5-B5AF-18C87543AFC1}">
      <dgm:prSet/>
      <dgm:spPr/>
      <dgm:t>
        <a:bodyPr/>
        <a:lstStyle/>
        <a:p>
          <a:endParaRPr lang="bg-BG"/>
        </a:p>
      </dgm:t>
    </dgm:pt>
    <dgm:pt modelId="{CFBC8C09-02EC-481A-B590-CD841D328529}" type="sibTrans" cxnId="{30DBBDD3-4A7A-4AD5-B5AF-18C87543AFC1}">
      <dgm:prSet/>
      <dgm:spPr/>
      <dgm:t>
        <a:bodyPr/>
        <a:lstStyle/>
        <a:p>
          <a:endParaRPr lang="bg-BG"/>
        </a:p>
      </dgm:t>
    </dgm:pt>
    <dgm:pt modelId="{9BB70E9C-90D9-4188-B145-36ECDC0615E9}" type="pres">
      <dgm:prSet presAssocID="{DF29E491-78C5-415A-A2C2-22F2BEAE5E04}" presName="compositeShape" presStyleCnt="0">
        <dgm:presLayoutVars>
          <dgm:dir/>
          <dgm:resizeHandles/>
        </dgm:presLayoutVars>
      </dgm:prSet>
      <dgm:spPr/>
    </dgm:pt>
    <dgm:pt modelId="{08EFAFDE-66B4-4286-BDB8-677BE26E9782}" type="pres">
      <dgm:prSet presAssocID="{DF29E491-78C5-415A-A2C2-22F2BEAE5E04}" presName="pyramid" presStyleLbl="node1" presStyleIdx="0" presStyleCnt="1" custAng="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</dgm:pt>
    <dgm:pt modelId="{15C50ABE-D781-4DF5-B9A2-866153CC12EF}" type="pres">
      <dgm:prSet presAssocID="{DF29E491-78C5-415A-A2C2-22F2BEAE5E04}" presName="theList" presStyleCnt="0"/>
      <dgm:spPr/>
    </dgm:pt>
    <dgm:pt modelId="{210D6E55-4FB9-490A-BD7E-D461DC0879B4}" type="pres">
      <dgm:prSet presAssocID="{97831D9F-05E7-42AC-9C4A-A4606A701AA0}" presName="aNode" presStyleLbl="fgAcc1" presStyleIdx="0" presStyleCnt="5" custLinFactNeighborX="-112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BABCF0-F07C-4124-9BC2-E6315ED41ABC}" type="pres">
      <dgm:prSet presAssocID="{97831D9F-05E7-42AC-9C4A-A4606A701AA0}" presName="aSpace" presStyleCnt="0"/>
      <dgm:spPr/>
    </dgm:pt>
    <dgm:pt modelId="{5B6A5FB0-DA2E-43EF-B736-87C08B99465E}" type="pres">
      <dgm:prSet presAssocID="{FDD72D27-DE7F-4DEA-92A6-AFA6040F8DF5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068F61-D6BD-436D-B8DD-1255972DF00F}" type="pres">
      <dgm:prSet presAssocID="{FDD72D27-DE7F-4DEA-92A6-AFA6040F8DF5}" presName="aSpace" presStyleCnt="0"/>
      <dgm:spPr/>
    </dgm:pt>
    <dgm:pt modelId="{0F74B0A7-E214-430F-804B-E14DD847D878}" type="pres">
      <dgm:prSet presAssocID="{F00B5615-B5E8-4373-926F-9301F87185FA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0439B32-B3CA-4339-98CA-BE1A9A5AED42}" type="pres">
      <dgm:prSet presAssocID="{F00B5615-B5E8-4373-926F-9301F87185FA}" presName="aSpace" presStyleCnt="0"/>
      <dgm:spPr/>
    </dgm:pt>
    <dgm:pt modelId="{A53EA18D-50BA-4C6D-9A4B-6D1EF79D8FB4}" type="pres">
      <dgm:prSet presAssocID="{376242A7-6181-4045-9D88-1ABA3CC5D44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91A491C-3FBD-4285-9390-3305E1480876}" type="pres">
      <dgm:prSet presAssocID="{376242A7-6181-4045-9D88-1ABA3CC5D44B}" presName="aSpace" presStyleCnt="0"/>
      <dgm:spPr/>
    </dgm:pt>
    <dgm:pt modelId="{3DE2D5D2-1AF6-4949-B2BC-DEA829ED7740}" type="pres">
      <dgm:prSet presAssocID="{F056C5A3-6C0E-4047-98ED-9F69B20879E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B5C99DC-4923-48C9-B482-78DAC61E1FDE}" type="pres">
      <dgm:prSet presAssocID="{F056C5A3-6C0E-4047-98ED-9F69B20879E7}" presName="aSpace" presStyleCnt="0"/>
      <dgm:spPr/>
    </dgm:pt>
  </dgm:ptLst>
  <dgm:cxnLst>
    <dgm:cxn modelId="{BC089586-DF99-42E8-9CA1-933592B3B49D}" type="presOf" srcId="{376242A7-6181-4045-9D88-1ABA3CC5D44B}" destId="{A53EA18D-50BA-4C6D-9A4B-6D1EF79D8FB4}" srcOrd="0" destOrd="0" presId="urn:microsoft.com/office/officeart/2005/8/layout/pyramid2"/>
    <dgm:cxn modelId="{C5998179-60BA-4170-9971-E09DBFE61C35}" type="presOf" srcId="{FDD72D27-DE7F-4DEA-92A6-AFA6040F8DF5}" destId="{5B6A5FB0-DA2E-43EF-B736-87C08B99465E}" srcOrd="0" destOrd="0" presId="urn:microsoft.com/office/officeart/2005/8/layout/pyramid2"/>
    <dgm:cxn modelId="{70E0A6DC-F00A-42E7-BB8B-D19E97FDFB96}" srcId="{DF29E491-78C5-415A-A2C2-22F2BEAE5E04}" destId="{97831D9F-05E7-42AC-9C4A-A4606A701AA0}" srcOrd="0" destOrd="0" parTransId="{F2E6C5E7-EAB7-4C58-9055-D5EED8437683}" sibTransId="{06692266-8C19-421E-B714-A79C6C22CB64}"/>
    <dgm:cxn modelId="{E6A0C740-D54C-47C2-BD33-4CA23B2B78DF}" srcId="{DF29E491-78C5-415A-A2C2-22F2BEAE5E04}" destId="{F056C5A3-6C0E-4047-98ED-9F69B20879E7}" srcOrd="4" destOrd="0" parTransId="{F4A67477-3371-46B0-87B2-69A1C421669B}" sibTransId="{6A07F856-4919-4FDB-BFC2-7FB327149301}"/>
    <dgm:cxn modelId="{D5BC210B-B691-446C-9FCD-63E91BDFFF76}" type="presOf" srcId="{97831D9F-05E7-42AC-9C4A-A4606A701AA0}" destId="{210D6E55-4FB9-490A-BD7E-D461DC0879B4}" srcOrd="0" destOrd="0" presId="urn:microsoft.com/office/officeart/2005/8/layout/pyramid2"/>
    <dgm:cxn modelId="{04D739A5-E875-47E8-807D-B276F9C19B01}" type="presOf" srcId="{F00B5615-B5E8-4373-926F-9301F87185FA}" destId="{0F74B0A7-E214-430F-804B-E14DD847D878}" srcOrd="0" destOrd="0" presId="urn:microsoft.com/office/officeart/2005/8/layout/pyramid2"/>
    <dgm:cxn modelId="{58C94FA5-6D00-4E6C-A639-964EF1DDBD99}" type="presOf" srcId="{F056C5A3-6C0E-4047-98ED-9F69B20879E7}" destId="{3DE2D5D2-1AF6-4949-B2BC-DEA829ED7740}" srcOrd="0" destOrd="0" presId="urn:microsoft.com/office/officeart/2005/8/layout/pyramid2"/>
    <dgm:cxn modelId="{F179703E-6523-4A12-81C7-D71EB9A0C641}" type="presOf" srcId="{DF29E491-78C5-415A-A2C2-22F2BEAE5E04}" destId="{9BB70E9C-90D9-4188-B145-36ECDC0615E9}" srcOrd="0" destOrd="0" presId="urn:microsoft.com/office/officeart/2005/8/layout/pyramid2"/>
    <dgm:cxn modelId="{6A28DBE7-ACFA-40B0-B03E-6DC13D7EFB8A}" srcId="{DF29E491-78C5-415A-A2C2-22F2BEAE5E04}" destId="{FDD72D27-DE7F-4DEA-92A6-AFA6040F8DF5}" srcOrd="1" destOrd="0" parTransId="{5679F4BE-53B3-4BB7-91F6-68EBCCFE8A47}" sibTransId="{FDD4E007-A3E3-4907-8C44-94AC163944E2}"/>
    <dgm:cxn modelId="{21A50F7F-DA97-40C3-BCF3-3E6131C3B950}" srcId="{DF29E491-78C5-415A-A2C2-22F2BEAE5E04}" destId="{F00B5615-B5E8-4373-926F-9301F87185FA}" srcOrd="2" destOrd="0" parTransId="{871628AE-371D-451C-A0EC-504A38A3D27C}" sibTransId="{E163D723-0FB0-4467-8FB7-C20F9BBF9770}"/>
    <dgm:cxn modelId="{30DBBDD3-4A7A-4AD5-B5AF-18C87543AFC1}" srcId="{DF29E491-78C5-415A-A2C2-22F2BEAE5E04}" destId="{376242A7-6181-4045-9D88-1ABA3CC5D44B}" srcOrd="3" destOrd="0" parTransId="{31493DE2-19B8-4324-99BD-FC9D7E5927FF}" sibTransId="{CFBC8C09-02EC-481A-B590-CD841D328529}"/>
    <dgm:cxn modelId="{1809B714-7844-43B3-9E9F-D46924A3F748}" type="presParOf" srcId="{9BB70E9C-90D9-4188-B145-36ECDC0615E9}" destId="{08EFAFDE-66B4-4286-BDB8-677BE26E9782}" srcOrd="0" destOrd="0" presId="urn:microsoft.com/office/officeart/2005/8/layout/pyramid2"/>
    <dgm:cxn modelId="{08E3B8CD-EA79-4FBB-8162-74A7FC23F0F3}" type="presParOf" srcId="{9BB70E9C-90D9-4188-B145-36ECDC0615E9}" destId="{15C50ABE-D781-4DF5-B9A2-866153CC12EF}" srcOrd="1" destOrd="0" presId="urn:microsoft.com/office/officeart/2005/8/layout/pyramid2"/>
    <dgm:cxn modelId="{67DED1E6-C238-405C-A63B-21C18EFF1876}" type="presParOf" srcId="{15C50ABE-D781-4DF5-B9A2-866153CC12EF}" destId="{210D6E55-4FB9-490A-BD7E-D461DC0879B4}" srcOrd="0" destOrd="0" presId="urn:microsoft.com/office/officeart/2005/8/layout/pyramid2"/>
    <dgm:cxn modelId="{812BC63D-664F-4D5F-B836-35AB8DF4516C}" type="presParOf" srcId="{15C50ABE-D781-4DF5-B9A2-866153CC12EF}" destId="{45BABCF0-F07C-4124-9BC2-E6315ED41ABC}" srcOrd="1" destOrd="0" presId="urn:microsoft.com/office/officeart/2005/8/layout/pyramid2"/>
    <dgm:cxn modelId="{50BEC71C-0522-48F6-898B-1F37A65DBB9B}" type="presParOf" srcId="{15C50ABE-D781-4DF5-B9A2-866153CC12EF}" destId="{5B6A5FB0-DA2E-43EF-B736-87C08B99465E}" srcOrd="2" destOrd="0" presId="urn:microsoft.com/office/officeart/2005/8/layout/pyramid2"/>
    <dgm:cxn modelId="{D49D3AF3-4DBD-4C34-A408-075E4D09A020}" type="presParOf" srcId="{15C50ABE-D781-4DF5-B9A2-866153CC12EF}" destId="{B4068F61-D6BD-436D-B8DD-1255972DF00F}" srcOrd="3" destOrd="0" presId="urn:microsoft.com/office/officeart/2005/8/layout/pyramid2"/>
    <dgm:cxn modelId="{F1B2A44E-2AA7-4556-A733-B27B432B4D7B}" type="presParOf" srcId="{15C50ABE-D781-4DF5-B9A2-866153CC12EF}" destId="{0F74B0A7-E214-430F-804B-E14DD847D878}" srcOrd="4" destOrd="0" presId="urn:microsoft.com/office/officeart/2005/8/layout/pyramid2"/>
    <dgm:cxn modelId="{108653C2-9546-4B1D-AC7B-10C8F2410D43}" type="presParOf" srcId="{15C50ABE-D781-4DF5-B9A2-866153CC12EF}" destId="{C0439B32-B3CA-4339-98CA-BE1A9A5AED42}" srcOrd="5" destOrd="0" presId="urn:microsoft.com/office/officeart/2005/8/layout/pyramid2"/>
    <dgm:cxn modelId="{49595B7E-8652-431D-83C2-86FD04301999}" type="presParOf" srcId="{15C50ABE-D781-4DF5-B9A2-866153CC12EF}" destId="{A53EA18D-50BA-4C6D-9A4B-6D1EF79D8FB4}" srcOrd="6" destOrd="0" presId="urn:microsoft.com/office/officeart/2005/8/layout/pyramid2"/>
    <dgm:cxn modelId="{D6C32261-1D62-4CF1-A73E-A15CFB1B561A}" type="presParOf" srcId="{15C50ABE-D781-4DF5-B9A2-866153CC12EF}" destId="{991A491C-3FBD-4285-9390-3305E1480876}" srcOrd="7" destOrd="0" presId="urn:microsoft.com/office/officeart/2005/8/layout/pyramid2"/>
    <dgm:cxn modelId="{3F22B4EF-AF1D-459E-A874-D892B40D1B17}" type="presParOf" srcId="{15C50ABE-D781-4DF5-B9A2-866153CC12EF}" destId="{3DE2D5D2-1AF6-4949-B2BC-DEA829ED7740}" srcOrd="8" destOrd="0" presId="urn:microsoft.com/office/officeart/2005/8/layout/pyramid2"/>
    <dgm:cxn modelId="{37120A31-C777-4F82-966A-B40B77C21255}" type="presParOf" srcId="{15C50ABE-D781-4DF5-B9A2-866153CC12EF}" destId="{8B5C99DC-4923-48C9-B482-78DAC61E1FD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305228-6669-478D-A0F3-2AF2A6EE2F84}" type="doc">
      <dgm:prSet loTypeId="urn:microsoft.com/office/officeart/2005/8/layout/cycle6" loCatId="cycle" qsTypeId="urn:microsoft.com/office/officeart/2005/8/quickstyle/simple1#15" qsCatId="simple" csTypeId="urn:microsoft.com/office/officeart/2005/8/colors/accent1_2#15" csCatId="accent1" phldr="1"/>
      <dgm:spPr/>
      <dgm:t>
        <a:bodyPr/>
        <a:lstStyle/>
        <a:p>
          <a:endParaRPr lang="en-US"/>
        </a:p>
      </dgm:t>
    </dgm:pt>
    <dgm:pt modelId="{EB6689C6-4A1E-4F0D-A5CC-D8890F9FF9C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</a:rPr>
            <a:t>РУО</a:t>
          </a:r>
          <a:endParaRPr lang="en-US" sz="2000" b="1" dirty="0">
            <a:solidFill>
              <a:srgbClr val="002060"/>
            </a:solidFill>
          </a:endParaRPr>
        </a:p>
      </dgm:t>
    </dgm:pt>
    <dgm:pt modelId="{D52A4FBA-6C66-42F0-9F09-9A8C6DAF66C5}" type="parTrans" cxnId="{6A0CD04D-E8EA-44E5-A4A4-1942713EF457}">
      <dgm:prSet/>
      <dgm:spPr/>
      <dgm:t>
        <a:bodyPr/>
        <a:lstStyle/>
        <a:p>
          <a:endParaRPr lang="en-US"/>
        </a:p>
      </dgm:t>
    </dgm:pt>
    <dgm:pt modelId="{7021B3C8-CA2F-491F-A76F-9F6C40687011}" type="sibTrans" cxnId="{6A0CD04D-E8EA-44E5-A4A4-1942713EF457}">
      <dgm:prSet/>
      <dgm:spPr/>
      <dgm:t>
        <a:bodyPr/>
        <a:lstStyle/>
        <a:p>
          <a:endParaRPr lang="en-US"/>
        </a:p>
      </dgm:t>
    </dgm:pt>
    <dgm:pt modelId="{FD451B7B-391E-4CFE-BA08-5A813B0E8162}">
      <dgm:prSet phldrT="[Text]" custT="1"/>
      <dgm:spPr>
        <a:solidFill>
          <a:srgbClr val="FFC000"/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</a:rPr>
            <a:t>УЧИЛИЩЕ</a:t>
          </a:r>
          <a:endParaRPr lang="en-US" sz="2000" b="1" dirty="0">
            <a:solidFill>
              <a:srgbClr val="002060"/>
            </a:solidFill>
          </a:endParaRPr>
        </a:p>
      </dgm:t>
    </dgm:pt>
    <dgm:pt modelId="{588D0F5E-B34F-414B-ABD0-F39FF6C6C803}" type="parTrans" cxnId="{DD2180D7-6F9E-4970-BA24-A1BA38A6F29A}">
      <dgm:prSet/>
      <dgm:spPr/>
      <dgm:t>
        <a:bodyPr/>
        <a:lstStyle/>
        <a:p>
          <a:endParaRPr lang="en-US"/>
        </a:p>
      </dgm:t>
    </dgm:pt>
    <dgm:pt modelId="{BC5D3C86-C1FE-468E-97DE-1650EF6CAC99}" type="sibTrans" cxnId="{DD2180D7-6F9E-4970-BA24-A1BA38A6F29A}">
      <dgm:prSet/>
      <dgm:spPr/>
      <dgm:t>
        <a:bodyPr/>
        <a:lstStyle/>
        <a:p>
          <a:endParaRPr lang="en-US"/>
        </a:p>
      </dgm:t>
    </dgm:pt>
    <dgm:pt modelId="{370A05AE-AA93-437D-924B-9C41F3134357}">
      <dgm:prSet phldrT="[Text]" custT="1"/>
      <dgm:spPr>
        <a:solidFill>
          <a:srgbClr val="92D050"/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</a:rPr>
            <a:t>Д „СП“</a:t>
          </a:r>
          <a:endParaRPr lang="en-US" sz="2000" b="1" dirty="0">
            <a:solidFill>
              <a:srgbClr val="002060"/>
            </a:solidFill>
          </a:endParaRPr>
        </a:p>
      </dgm:t>
    </dgm:pt>
    <dgm:pt modelId="{4D8D6579-462C-4C52-A940-0A5410B098A5}" type="parTrans" cxnId="{B5CE4CE2-5FB5-49AB-9C50-C8090B4E4D0D}">
      <dgm:prSet/>
      <dgm:spPr/>
      <dgm:t>
        <a:bodyPr/>
        <a:lstStyle/>
        <a:p>
          <a:endParaRPr lang="en-US"/>
        </a:p>
      </dgm:t>
    </dgm:pt>
    <dgm:pt modelId="{1259981D-8624-45DF-838B-831065C2E19A}" type="sibTrans" cxnId="{B5CE4CE2-5FB5-49AB-9C50-C8090B4E4D0D}">
      <dgm:prSet/>
      <dgm:spPr/>
      <dgm:t>
        <a:bodyPr/>
        <a:lstStyle/>
        <a:p>
          <a:endParaRPr lang="en-US"/>
        </a:p>
      </dgm:t>
    </dgm:pt>
    <dgm:pt modelId="{B0A9A861-567F-47CF-8BA5-F6274838F047}">
      <dgm:prSet phldrT="[Text]" custT="1"/>
      <dgm:spPr>
        <a:solidFill>
          <a:srgbClr val="FFC000"/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</a:rPr>
            <a:t> МВР</a:t>
          </a:r>
          <a:endParaRPr lang="en-US" sz="2000" b="1" dirty="0">
            <a:solidFill>
              <a:srgbClr val="002060"/>
            </a:solidFill>
          </a:endParaRPr>
        </a:p>
      </dgm:t>
    </dgm:pt>
    <dgm:pt modelId="{782BD5E3-1D78-4397-8FA5-360897B942A5}" type="parTrans" cxnId="{9A7156F3-CFD3-4793-8898-86D1221E5CEB}">
      <dgm:prSet/>
      <dgm:spPr/>
      <dgm:t>
        <a:bodyPr/>
        <a:lstStyle/>
        <a:p>
          <a:endParaRPr lang="en-US"/>
        </a:p>
      </dgm:t>
    </dgm:pt>
    <dgm:pt modelId="{7F2AEA0E-0A9B-4ECD-8445-168E6A47657A}" type="sibTrans" cxnId="{9A7156F3-CFD3-4793-8898-86D1221E5CEB}">
      <dgm:prSet/>
      <dgm:spPr/>
      <dgm:t>
        <a:bodyPr/>
        <a:lstStyle/>
        <a:p>
          <a:endParaRPr lang="en-US"/>
        </a:p>
      </dgm:t>
    </dgm:pt>
    <dgm:pt modelId="{E6A7EC33-542E-41BB-9BEC-9D31B2063BC4}">
      <dgm:prSet phldrT="[Text]" custT="1"/>
      <dgm:spPr>
        <a:solidFill>
          <a:srgbClr val="00B050"/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</a:rPr>
            <a:t>ИДПС</a:t>
          </a:r>
          <a:endParaRPr lang="en-US" sz="2000" b="1" dirty="0">
            <a:solidFill>
              <a:srgbClr val="002060"/>
            </a:solidFill>
          </a:endParaRPr>
        </a:p>
      </dgm:t>
    </dgm:pt>
    <dgm:pt modelId="{C42583B0-9799-4646-911A-34EC2FEE55E4}" type="parTrans" cxnId="{D1BC3EEC-116C-4AC7-A463-B53E1E71920D}">
      <dgm:prSet/>
      <dgm:spPr/>
      <dgm:t>
        <a:bodyPr/>
        <a:lstStyle/>
        <a:p>
          <a:endParaRPr lang="en-US"/>
        </a:p>
      </dgm:t>
    </dgm:pt>
    <dgm:pt modelId="{6BFA29A2-0659-4C77-AB33-8407750537C4}" type="sibTrans" cxnId="{D1BC3EEC-116C-4AC7-A463-B53E1E71920D}">
      <dgm:prSet/>
      <dgm:spPr/>
      <dgm:t>
        <a:bodyPr/>
        <a:lstStyle/>
        <a:p>
          <a:endParaRPr lang="en-US"/>
        </a:p>
      </dgm:t>
    </dgm:pt>
    <dgm:pt modelId="{76EB6506-AD1B-4563-921E-E263DCAACBC6}">
      <dgm:prSet custT="1"/>
      <dgm:spPr>
        <a:solidFill>
          <a:srgbClr val="FF0000"/>
        </a:solidFill>
      </dgm:spPr>
      <dgm:t>
        <a:bodyPr/>
        <a:lstStyle/>
        <a:p>
          <a:r>
            <a:rPr lang="bg-BG" sz="2000" b="1" dirty="0" smtClean="0"/>
            <a:t>ОБЩИНА</a:t>
          </a:r>
          <a:endParaRPr lang="en-US" sz="2000" b="1" dirty="0"/>
        </a:p>
      </dgm:t>
    </dgm:pt>
    <dgm:pt modelId="{0A552DB9-1D6C-4F7C-9E3F-FBE88AADA8D7}" type="parTrans" cxnId="{D502BB15-8600-4968-B0D6-B143A45CFC92}">
      <dgm:prSet/>
      <dgm:spPr/>
      <dgm:t>
        <a:bodyPr/>
        <a:lstStyle/>
        <a:p>
          <a:endParaRPr lang="en-US"/>
        </a:p>
      </dgm:t>
    </dgm:pt>
    <dgm:pt modelId="{0B7F6754-6B03-435A-90CC-ED2680596EFD}" type="sibTrans" cxnId="{D502BB15-8600-4968-B0D6-B143A45CFC92}">
      <dgm:prSet/>
      <dgm:spPr/>
      <dgm:t>
        <a:bodyPr/>
        <a:lstStyle/>
        <a:p>
          <a:endParaRPr lang="en-US"/>
        </a:p>
      </dgm:t>
    </dgm:pt>
    <dgm:pt modelId="{1425A6E6-963A-45CB-AD3C-42C5F91044CD}">
      <dgm:prSet phldrT="[Text]" custT="1"/>
      <dgm:spPr>
        <a:solidFill>
          <a:srgbClr val="FFFF00"/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</a:rPr>
            <a:t>НПО</a:t>
          </a:r>
          <a:endParaRPr lang="en-US" sz="2000" b="1" dirty="0">
            <a:solidFill>
              <a:srgbClr val="002060"/>
            </a:solidFill>
          </a:endParaRPr>
        </a:p>
      </dgm:t>
    </dgm:pt>
    <dgm:pt modelId="{77D90785-B50F-4D0F-BC42-170FAA2CFE03}" type="parTrans" cxnId="{F107F4EF-18F5-4B6D-98E0-4285D932EA62}">
      <dgm:prSet/>
      <dgm:spPr/>
      <dgm:t>
        <a:bodyPr/>
        <a:lstStyle/>
        <a:p>
          <a:endParaRPr lang="en-US"/>
        </a:p>
      </dgm:t>
    </dgm:pt>
    <dgm:pt modelId="{72416078-ECE2-46EC-91DB-829E9EA0928C}" type="sibTrans" cxnId="{F107F4EF-18F5-4B6D-98E0-4285D932EA62}">
      <dgm:prSet/>
      <dgm:spPr/>
      <dgm:t>
        <a:bodyPr/>
        <a:lstStyle/>
        <a:p>
          <a:endParaRPr lang="en-US"/>
        </a:p>
      </dgm:t>
    </dgm:pt>
    <dgm:pt modelId="{741C19CB-43D5-40E0-881E-4EE9654AC05E}">
      <dgm:prSet phldrT="[Text]" custT="1"/>
      <dgm:spPr>
        <a:solidFill>
          <a:srgbClr val="0070C0"/>
        </a:solidFill>
      </dgm:spPr>
      <dgm:t>
        <a:bodyPr/>
        <a:lstStyle/>
        <a:p>
          <a:r>
            <a:rPr lang="bg-BG" sz="2000" b="1" dirty="0" smtClean="0">
              <a:solidFill>
                <a:srgbClr val="FFFF00"/>
              </a:solidFill>
            </a:rPr>
            <a:t>РСЗ</a:t>
          </a:r>
          <a:endParaRPr lang="en-US" sz="2000" b="1" dirty="0">
            <a:solidFill>
              <a:srgbClr val="FFFF00"/>
            </a:solidFill>
          </a:endParaRPr>
        </a:p>
      </dgm:t>
    </dgm:pt>
    <dgm:pt modelId="{D4D47862-EECC-4F65-8DA4-3A1C74D64C00}" type="parTrans" cxnId="{DD33C4C9-7D03-4427-B09F-1687515F6A86}">
      <dgm:prSet/>
      <dgm:spPr/>
      <dgm:t>
        <a:bodyPr/>
        <a:lstStyle/>
        <a:p>
          <a:endParaRPr lang="en-US"/>
        </a:p>
      </dgm:t>
    </dgm:pt>
    <dgm:pt modelId="{F125B00F-4685-4B4D-AA71-5C84CA6EE97B}" type="sibTrans" cxnId="{DD33C4C9-7D03-4427-B09F-1687515F6A86}">
      <dgm:prSet/>
      <dgm:spPr/>
      <dgm:t>
        <a:bodyPr/>
        <a:lstStyle/>
        <a:p>
          <a:endParaRPr lang="en-US"/>
        </a:p>
      </dgm:t>
    </dgm:pt>
    <dgm:pt modelId="{E3CEEF73-2A97-4F78-80A6-14DFA0EEFD0B}">
      <dgm:prSet phldrT="[Text]" custT="1"/>
      <dgm:spPr>
        <a:solidFill>
          <a:srgbClr val="C00000"/>
        </a:solidFill>
      </dgm:spPr>
      <dgm:t>
        <a:bodyPr/>
        <a:lstStyle/>
        <a:p>
          <a:r>
            <a:rPr lang="bg-BG" sz="2000" b="1" dirty="0" smtClean="0">
              <a:solidFill>
                <a:schemeClr val="bg2">
                  <a:lumMod val="50000"/>
                </a:schemeClr>
              </a:solidFill>
            </a:rPr>
            <a:t>МКБППМН</a:t>
          </a:r>
          <a:endParaRPr lang="en-US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C3EBC059-7336-4D67-8B36-C594BEFC7471}" type="parTrans" cxnId="{38B94E6A-EC47-411B-B37A-1245B0BCF54E}">
      <dgm:prSet/>
      <dgm:spPr/>
      <dgm:t>
        <a:bodyPr/>
        <a:lstStyle/>
        <a:p>
          <a:endParaRPr lang="en-US"/>
        </a:p>
      </dgm:t>
    </dgm:pt>
    <dgm:pt modelId="{3B0BAE13-BE5D-4CD6-9598-4B155F860199}" type="sibTrans" cxnId="{38B94E6A-EC47-411B-B37A-1245B0BCF54E}">
      <dgm:prSet/>
      <dgm:spPr/>
      <dgm:t>
        <a:bodyPr/>
        <a:lstStyle/>
        <a:p>
          <a:endParaRPr lang="en-US"/>
        </a:p>
      </dgm:t>
    </dgm:pt>
    <dgm:pt modelId="{2FA9E512-782A-498A-A56F-2E1E5D54A4D1}">
      <dgm:prSet phldrT="[Text]" custT="1"/>
      <dgm:spPr>
        <a:solidFill>
          <a:srgbClr val="00B0F0"/>
        </a:solidFill>
      </dgm:spPr>
      <dgm:t>
        <a:bodyPr/>
        <a:lstStyle/>
        <a:p>
          <a:r>
            <a:rPr lang="bg-BG" sz="2000" b="1" smtClean="0"/>
            <a:t> </a:t>
          </a:r>
          <a:r>
            <a:rPr lang="bg-BG" sz="2000" b="1" dirty="0" smtClean="0"/>
            <a:t>ДГ</a:t>
          </a:r>
          <a:endParaRPr lang="en-US" sz="2000" b="1" dirty="0"/>
        </a:p>
      </dgm:t>
    </dgm:pt>
    <dgm:pt modelId="{C8238B50-2AA8-4B4A-82CF-EFF3CAC9BF4E}" type="parTrans" cxnId="{D84D0B0F-34E9-4F18-B35C-C073ECADD02F}">
      <dgm:prSet/>
      <dgm:spPr/>
      <dgm:t>
        <a:bodyPr/>
        <a:lstStyle/>
        <a:p>
          <a:endParaRPr lang="en-US"/>
        </a:p>
      </dgm:t>
    </dgm:pt>
    <dgm:pt modelId="{CBA72AA6-CE2B-4121-998D-CC3657521E2A}" type="sibTrans" cxnId="{D84D0B0F-34E9-4F18-B35C-C073ECADD02F}">
      <dgm:prSet/>
      <dgm:spPr/>
      <dgm:t>
        <a:bodyPr/>
        <a:lstStyle/>
        <a:p>
          <a:endParaRPr lang="en-US"/>
        </a:p>
      </dgm:t>
    </dgm:pt>
    <dgm:pt modelId="{055066E4-CFBB-49F4-8D61-5D8786DA6169}" type="pres">
      <dgm:prSet presAssocID="{1C305228-6669-478D-A0F3-2AF2A6EE2F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9B60A5-789E-4134-AFA3-93D99472C0F0}" type="pres">
      <dgm:prSet presAssocID="{EB6689C6-4A1E-4F0D-A5CC-D8890F9FF9C9}" presName="node" presStyleLbl="node1" presStyleIdx="0" presStyleCnt="10" custScaleX="154261" custScaleY="141326" custRadScaleRad="103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49F0B-7F2A-40AF-910C-0467E42D682C}" type="pres">
      <dgm:prSet presAssocID="{EB6689C6-4A1E-4F0D-A5CC-D8890F9FF9C9}" presName="spNode" presStyleCnt="0"/>
      <dgm:spPr/>
    </dgm:pt>
    <dgm:pt modelId="{718B7C11-3B93-4CD4-9BB5-3EDB02A326FD}" type="pres">
      <dgm:prSet presAssocID="{7021B3C8-CA2F-491F-A76F-9F6C40687011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CCA408BF-4002-45EB-8F2E-421ECE97DC84}" type="pres">
      <dgm:prSet presAssocID="{FD451B7B-391E-4CFE-BA08-5A813B0E8162}" presName="node" presStyleLbl="node1" presStyleIdx="1" presStyleCnt="10" custScaleX="187384" custScaleY="128840" custRadScaleRad="94973" custRadScaleInc="76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41A23-3C63-44A3-90BC-FE1BDEEAE787}" type="pres">
      <dgm:prSet presAssocID="{FD451B7B-391E-4CFE-BA08-5A813B0E8162}" presName="spNode" presStyleCnt="0"/>
      <dgm:spPr/>
    </dgm:pt>
    <dgm:pt modelId="{08A58DFE-ABC7-431C-A233-3567D66E73F9}" type="pres">
      <dgm:prSet presAssocID="{BC5D3C86-C1FE-468E-97DE-1650EF6CAC99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166EDBCC-51D2-4492-8A27-D241D85AE5A0}" type="pres">
      <dgm:prSet presAssocID="{2FA9E512-782A-498A-A56F-2E1E5D54A4D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815EE-FB0F-4329-ACD9-5F7E26C49347}" type="pres">
      <dgm:prSet presAssocID="{2FA9E512-782A-498A-A56F-2E1E5D54A4D1}" presName="spNode" presStyleCnt="0"/>
      <dgm:spPr/>
    </dgm:pt>
    <dgm:pt modelId="{1C2930AF-6CD5-4A3F-9369-CD007E67C8DD}" type="pres">
      <dgm:prSet presAssocID="{CBA72AA6-CE2B-4121-998D-CC3657521E2A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A5D9EF16-B5F3-4D25-9F2D-9D2609D616BE}" type="pres">
      <dgm:prSet presAssocID="{76EB6506-AD1B-4563-921E-E263DCAACBC6}" presName="node" presStyleLbl="node1" presStyleIdx="3" presStyleCnt="10" custScaleX="204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D9663-9B1B-4730-AD48-742BC9416647}" type="pres">
      <dgm:prSet presAssocID="{76EB6506-AD1B-4563-921E-E263DCAACBC6}" presName="spNode" presStyleCnt="0"/>
      <dgm:spPr/>
    </dgm:pt>
    <dgm:pt modelId="{32C1984D-738B-4631-B9D5-5E4E228B1F85}" type="pres">
      <dgm:prSet presAssocID="{0B7F6754-6B03-435A-90CC-ED2680596EFD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F2C23EB-320A-4E01-A7A3-B59E4CCC3FB9}" type="pres">
      <dgm:prSet presAssocID="{370A05AE-AA93-437D-924B-9C41F3134357}" presName="node" presStyleLbl="node1" presStyleIdx="4" presStyleCnt="10" custScaleX="160716" custRadScaleRad="101562" custRadScaleInc="-31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539CC-1666-4180-B27D-04A6BDFC7177}" type="pres">
      <dgm:prSet presAssocID="{370A05AE-AA93-437D-924B-9C41F3134357}" presName="spNode" presStyleCnt="0"/>
      <dgm:spPr/>
    </dgm:pt>
    <dgm:pt modelId="{227AB32B-B57E-4049-9FF3-289173B3ED1B}" type="pres">
      <dgm:prSet presAssocID="{1259981D-8624-45DF-838B-831065C2E19A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CA0B55FF-0E42-436F-B626-311285A88C9A}" type="pres">
      <dgm:prSet presAssocID="{B0A9A861-567F-47CF-8BA5-F6274838F047}" presName="node" presStyleLbl="node1" presStyleIdx="5" presStyleCnt="10" custScaleX="162050" custScaleY="138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4F8D8-7CFC-4B8A-827C-BA66DCE7091A}" type="pres">
      <dgm:prSet presAssocID="{B0A9A861-567F-47CF-8BA5-F6274838F047}" presName="spNode" presStyleCnt="0"/>
      <dgm:spPr/>
    </dgm:pt>
    <dgm:pt modelId="{82141852-2BC8-4B6D-A421-41D082EAB1AB}" type="pres">
      <dgm:prSet presAssocID="{7F2AEA0E-0A9B-4ECD-8445-168E6A47657A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5BD9455E-57F9-4EB6-90D7-4038A364B009}" type="pres">
      <dgm:prSet presAssocID="{E6A7EC33-542E-41BB-9BEC-9D31B2063BC4}" presName="node" presStyleLbl="node1" presStyleIdx="6" presStyleCnt="10" custScaleX="139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960BD-5DCA-46CF-B28C-21684E93EF42}" type="pres">
      <dgm:prSet presAssocID="{E6A7EC33-542E-41BB-9BEC-9D31B2063BC4}" presName="spNode" presStyleCnt="0"/>
      <dgm:spPr/>
    </dgm:pt>
    <dgm:pt modelId="{34AEB18C-9A5F-4329-8253-4DB1A6BC3DDC}" type="pres">
      <dgm:prSet presAssocID="{6BFA29A2-0659-4C77-AB33-8407750537C4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64BED9FB-FABA-410A-957B-4C909203D530}" type="pres">
      <dgm:prSet presAssocID="{E3CEEF73-2A97-4F78-80A6-14DFA0EEFD0B}" presName="node" presStyleLbl="node1" presStyleIdx="7" presStyleCnt="10" custScaleX="197942" custScaleY="109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BF193-B40F-4D10-8A96-5C0CEB4F2128}" type="pres">
      <dgm:prSet presAssocID="{E3CEEF73-2A97-4F78-80A6-14DFA0EEFD0B}" presName="spNode" presStyleCnt="0"/>
      <dgm:spPr/>
    </dgm:pt>
    <dgm:pt modelId="{B492B57F-EC28-4F0F-91DA-D36FA4C951D3}" type="pres">
      <dgm:prSet presAssocID="{3B0BAE13-BE5D-4CD6-9598-4B155F860199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2B0E4F8A-EAB4-49AB-A251-2194669B6D58}" type="pres">
      <dgm:prSet presAssocID="{741C19CB-43D5-40E0-881E-4EE9654AC05E}" presName="node" presStyleLbl="node1" presStyleIdx="8" presStyleCnt="10" custScaleX="140619" custScaleY="104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F6FA8-5D99-4FEC-9317-F7DA72C0B6D2}" type="pres">
      <dgm:prSet presAssocID="{741C19CB-43D5-40E0-881E-4EE9654AC05E}" presName="spNode" presStyleCnt="0"/>
      <dgm:spPr/>
    </dgm:pt>
    <dgm:pt modelId="{4D526209-50D3-4987-9C36-1DCA61BBA0F4}" type="pres">
      <dgm:prSet presAssocID="{F125B00F-4685-4B4D-AA71-5C84CA6EE97B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52D5265A-5310-4E0F-A997-4F9CF972C404}" type="pres">
      <dgm:prSet presAssocID="{1425A6E6-963A-45CB-AD3C-42C5F91044CD}" presName="node" presStyleLbl="node1" presStyleIdx="9" presStyleCnt="10" custScaleX="150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37B63-8224-4FEC-A150-B2AB1CA44B00}" type="pres">
      <dgm:prSet presAssocID="{1425A6E6-963A-45CB-AD3C-42C5F91044CD}" presName="spNode" presStyleCnt="0"/>
      <dgm:spPr/>
    </dgm:pt>
    <dgm:pt modelId="{9D60C601-3BE9-4609-AB55-F90895BE041B}" type="pres">
      <dgm:prSet presAssocID="{72416078-ECE2-46EC-91DB-829E9EA0928C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6A0CD04D-E8EA-44E5-A4A4-1942713EF457}" srcId="{1C305228-6669-478D-A0F3-2AF2A6EE2F84}" destId="{EB6689C6-4A1E-4F0D-A5CC-D8890F9FF9C9}" srcOrd="0" destOrd="0" parTransId="{D52A4FBA-6C66-42F0-9F09-9A8C6DAF66C5}" sibTransId="{7021B3C8-CA2F-491F-A76F-9F6C40687011}"/>
    <dgm:cxn modelId="{D46A81E7-F459-46EE-9762-8234F78C0C14}" type="presOf" srcId="{0B7F6754-6B03-435A-90CC-ED2680596EFD}" destId="{32C1984D-738B-4631-B9D5-5E4E228B1F85}" srcOrd="0" destOrd="0" presId="urn:microsoft.com/office/officeart/2005/8/layout/cycle6"/>
    <dgm:cxn modelId="{D84D0B0F-34E9-4F18-B35C-C073ECADD02F}" srcId="{1C305228-6669-478D-A0F3-2AF2A6EE2F84}" destId="{2FA9E512-782A-498A-A56F-2E1E5D54A4D1}" srcOrd="2" destOrd="0" parTransId="{C8238B50-2AA8-4B4A-82CF-EFF3CAC9BF4E}" sibTransId="{CBA72AA6-CE2B-4121-998D-CC3657521E2A}"/>
    <dgm:cxn modelId="{B35FBD32-5DA8-43F8-9CF2-73187CB6A2B3}" type="presOf" srcId="{B0A9A861-567F-47CF-8BA5-F6274838F047}" destId="{CA0B55FF-0E42-436F-B626-311285A88C9A}" srcOrd="0" destOrd="0" presId="urn:microsoft.com/office/officeart/2005/8/layout/cycle6"/>
    <dgm:cxn modelId="{F107F4EF-18F5-4B6D-98E0-4285D932EA62}" srcId="{1C305228-6669-478D-A0F3-2AF2A6EE2F84}" destId="{1425A6E6-963A-45CB-AD3C-42C5F91044CD}" srcOrd="9" destOrd="0" parTransId="{77D90785-B50F-4D0F-BC42-170FAA2CFE03}" sibTransId="{72416078-ECE2-46EC-91DB-829E9EA0928C}"/>
    <dgm:cxn modelId="{13186DC1-1470-4BB1-89E9-D1F8FF11F560}" type="presOf" srcId="{1C305228-6669-478D-A0F3-2AF2A6EE2F84}" destId="{055066E4-CFBB-49F4-8D61-5D8786DA6169}" srcOrd="0" destOrd="0" presId="urn:microsoft.com/office/officeart/2005/8/layout/cycle6"/>
    <dgm:cxn modelId="{6639785D-D10E-444C-9CB3-6FE4913E0A88}" type="presOf" srcId="{72416078-ECE2-46EC-91DB-829E9EA0928C}" destId="{9D60C601-3BE9-4609-AB55-F90895BE041B}" srcOrd="0" destOrd="0" presId="urn:microsoft.com/office/officeart/2005/8/layout/cycle6"/>
    <dgm:cxn modelId="{0167337B-C425-45B5-B810-1DC2F0AF7460}" type="presOf" srcId="{CBA72AA6-CE2B-4121-998D-CC3657521E2A}" destId="{1C2930AF-6CD5-4A3F-9369-CD007E67C8DD}" srcOrd="0" destOrd="0" presId="urn:microsoft.com/office/officeart/2005/8/layout/cycle6"/>
    <dgm:cxn modelId="{0DE0C0A8-7905-4D27-9B2B-7AFFF10F20F8}" type="presOf" srcId="{370A05AE-AA93-437D-924B-9C41F3134357}" destId="{CF2C23EB-320A-4E01-A7A3-B59E4CCC3FB9}" srcOrd="0" destOrd="0" presId="urn:microsoft.com/office/officeart/2005/8/layout/cycle6"/>
    <dgm:cxn modelId="{63C7D75F-1F46-4EF8-AFEE-337B8EC2AACD}" type="presOf" srcId="{FD451B7B-391E-4CFE-BA08-5A813B0E8162}" destId="{CCA408BF-4002-45EB-8F2E-421ECE97DC84}" srcOrd="0" destOrd="0" presId="urn:microsoft.com/office/officeart/2005/8/layout/cycle6"/>
    <dgm:cxn modelId="{A8851060-A654-46FD-BB13-A8A10AA2F918}" type="presOf" srcId="{E3CEEF73-2A97-4F78-80A6-14DFA0EEFD0B}" destId="{64BED9FB-FABA-410A-957B-4C909203D530}" srcOrd="0" destOrd="0" presId="urn:microsoft.com/office/officeart/2005/8/layout/cycle6"/>
    <dgm:cxn modelId="{42093587-2FCB-4AB3-AD72-0246D565CCFE}" type="presOf" srcId="{2FA9E512-782A-498A-A56F-2E1E5D54A4D1}" destId="{166EDBCC-51D2-4492-8A27-D241D85AE5A0}" srcOrd="0" destOrd="0" presId="urn:microsoft.com/office/officeart/2005/8/layout/cycle6"/>
    <dgm:cxn modelId="{94ECE066-2D87-4617-91C0-3FDA559107E1}" type="presOf" srcId="{76EB6506-AD1B-4563-921E-E263DCAACBC6}" destId="{A5D9EF16-B5F3-4D25-9F2D-9D2609D616BE}" srcOrd="0" destOrd="0" presId="urn:microsoft.com/office/officeart/2005/8/layout/cycle6"/>
    <dgm:cxn modelId="{FB69BB4D-B13B-411E-A354-F1087C19E94F}" type="presOf" srcId="{BC5D3C86-C1FE-468E-97DE-1650EF6CAC99}" destId="{08A58DFE-ABC7-431C-A233-3567D66E73F9}" srcOrd="0" destOrd="0" presId="urn:microsoft.com/office/officeart/2005/8/layout/cycle6"/>
    <dgm:cxn modelId="{F80EA946-77AC-4C5D-AB69-C259EC555484}" type="presOf" srcId="{7021B3C8-CA2F-491F-A76F-9F6C40687011}" destId="{718B7C11-3B93-4CD4-9BB5-3EDB02A326FD}" srcOrd="0" destOrd="0" presId="urn:microsoft.com/office/officeart/2005/8/layout/cycle6"/>
    <dgm:cxn modelId="{B5CE4CE2-5FB5-49AB-9C50-C8090B4E4D0D}" srcId="{1C305228-6669-478D-A0F3-2AF2A6EE2F84}" destId="{370A05AE-AA93-437D-924B-9C41F3134357}" srcOrd="4" destOrd="0" parTransId="{4D8D6579-462C-4C52-A940-0A5410B098A5}" sibTransId="{1259981D-8624-45DF-838B-831065C2E19A}"/>
    <dgm:cxn modelId="{D1BC3EEC-116C-4AC7-A463-B53E1E71920D}" srcId="{1C305228-6669-478D-A0F3-2AF2A6EE2F84}" destId="{E6A7EC33-542E-41BB-9BEC-9D31B2063BC4}" srcOrd="6" destOrd="0" parTransId="{C42583B0-9799-4646-911A-34EC2FEE55E4}" sibTransId="{6BFA29A2-0659-4C77-AB33-8407750537C4}"/>
    <dgm:cxn modelId="{5A2D1BED-5145-4DFC-AF95-EF22B0C642B5}" type="presOf" srcId="{6BFA29A2-0659-4C77-AB33-8407750537C4}" destId="{34AEB18C-9A5F-4329-8253-4DB1A6BC3DDC}" srcOrd="0" destOrd="0" presId="urn:microsoft.com/office/officeart/2005/8/layout/cycle6"/>
    <dgm:cxn modelId="{D502BB15-8600-4968-B0D6-B143A45CFC92}" srcId="{1C305228-6669-478D-A0F3-2AF2A6EE2F84}" destId="{76EB6506-AD1B-4563-921E-E263DCAACBC6}" srcOrd="3" destOrd="0" parTransId="{0A552DB9-1D6C-4F7C-9E3F-FBE88AADA8D7}" sibTransId="{0B7F6754-6B03-435A-90CC-ED2680596EFD}"/>
    <dgm:cxn modelId="{4322E91A-9A53-463F-B765-EC449F708A6A}" type="presOf" srcId="{F125B00F-4685-4B4D-AA71-5C84CA6EE97B}" destId="{4D526209-50D3-4987-9C36-1DCA61BBA0F4}" srcOrd="0" destOrd="0" presId="urn:microsoft.com/office/officeart/2005/8/layout/cycle6"/>
    <dgm:cxn modelId="{E35460EC-A7F5-4517-81CD-A50F86D2320D}" type="presOf" srcId="{741C19CB-43D5-40E0-881E-4EE9654AC05E}" destId="{2B0E4F8A-EAB4-49AB-A251-2194669B6D58}" srcOrd="0" destOrd="0" presId="urn:microsoft.com/office/officeart/2005/8/layout/cycle6"/>
    <dgm:cxn modelId="{38B94E6A-EC47-411B-B37A-1245B0BCF54E}" srcId="{1C305228-6669-478D-A0F3-2AF2A6EE2F84}" destId="{E3CEEF73-2A97-4F78-80A6-14DFA0EEFD0B}" srcOrd="7" destOrd="0" parTransId="{C3EBC059-7336-4D67-8B36-C594BEFC7471}" sibTransId="{3B0BAE13-BE5D-4CD6-9598-4B155F860199}"/>
    <dgm:cxn modelId="{DD33C4C9-7D03-4427-B09F-1687515F6A86}" srcId="{1C305228-6669-478D-A0F3-2AF2A6EE2F84}" destId="{741C19CB-43D5-40E0-881E-4EE9654AC05E}" srcOrd="8" destOrd="0" parTransId="{D4D47862-EECC-4F65-8DA4-3A1C74D64C00}" sibTransId="{F125B00F-4685-4B4D-AA71-5C84CA6EE97B}"/>
    <dgm:cxn modelId="{9A7156F3-CFD3-4793-8898-86D1221E5CEB}" srcId="{1C305228-6669-478D-A0F3-2AF2A6EE2F84}" destId="{B0A9A861-567F-47CF-8BA5-F6274838F047}" srcOrd="5" destOrd="0" parTransId="{782BD5E3-1D78-4397-8FA5-360897B942A5}" sibTransId="{7F2AEA0E-0A9B-4ECD-8445-168E6A47657A}"/>
    <dgm:cxn modelId="{79321A0A-108B-4A06-A3E9-C07867EF3C6B}" type="presOf" srcId="{1259981D-8624-45DF-838B-831065C2E19A}" destId="{227AB32B-B57E-4049-9FF3-289173B3ED1B}" srcOrd="0" destOrd="0" presId="urn:microsoft.com/office/officeart/2005/8/layout/cycle6"/>
    <dgm:cxn modelId="{F6ED7552-3EC6-497D-86A8-BCDD232F4D72}" type="presOf" srcId="{E6A7EC33-542E-41BB-9BEC-9D31B2063BC4}" destId="{5BD9455E-57F9-4EB6-90D7-4038A364B009}" srcOrd="0" destOrd="0" presId="urn:microsoft.com/office/officeart/2005/8/layout/cycle6"/>
    <dgm:cxn modelId="{58622FFE-CB82-4CAD-ACF7-538C7981F031}" type="presOf" srcId="{EB6689C6-4A1E-4F0D-A5CC-D8890F9FF9C9}" destId="{E39B60A5-789E-4134-AFA3-93D99472C0F0}" srcOrd="0" destOrd="0" presId="urn:microsoft.com/office/officeart/2005/8/layout/cycle6"/>
    <dgm:cxn modelId="{281BDC1D-3B48-4BFA-BA75-24D144EF7A91}" type="presOf" srcId="{7F2AEA0E-0A9B-4ECD-8445-168E6A47657A}" destId="{82141852-2BC8-4B6D-A421-41D082EAB1AB}" srcOrd="0" destOrd="0" presId="urn:microsoft.com/office/officeart/2005/8/layout/cycle6"/>
    <dgm:cxn modelId="{DD2180D7-6F9E-4970-BA24-A1BA38A6F29A}" srcId="{1C305228-6669-478D-A0F3-2AF2A6EE2F84}" destId="{FD451B7B-391E-4CFE-BA08-5A813B0E8162}" srcOrd="1" destOrd="0" parTransId="{588D0F5E-B34F-414B-ABD0-F39FF6C6C803}" sibTransId="{BC5D3C86-C1FE-468E-97DE-1650EF6CAC99}"/>
    <dgm:cxn modelId="{5167D03E-D4C1-483D-A381-A56F953A0A08}" type="presOf" srcId="{1425A6E6-963A-45CB-AD3C-42C5F91044CD}" destId="{52D5265A-5310-4E0F-A997-4F9CF972C404}" srcOrd="0" destOrd="0" presId="urn:microsoft.com/office/officeart/2005/8/layout/cycle6"/>
    <dgm:cxn modelId="{D929FDCF-A188-48CD-951C-429BC75E0185}" type="presOf" srcId="{3B0BAE13-BE5D-4CD6-9598-4B155F860199}" destId="{B492B57F-EC28-4F0F-91DA-D36FA4C951D3}" srcOrd="0" destOrd="0" presId="urn:microsoft.com/office/officeart/2005/8/layout/cycle6"/>
    <dgm:cxn modelId="{C5421A50-BADF-4631-AD89-238CD9FB8710}" type="presParOf" srcId="{055066E4-CFBB-49F4-8D61-5D8786DA6169}" destId="{E39B60A5-789E-4134-AFA3-93D99472C0F0}" srcOrd="0" destOrd="0" presId="urn:microsoft.com/office/officeart/2005/8/layout/cycle6"/>
    <dgm:cxn modelId="{87AAB71D-372A-4649-A843-A093E68B7975}" type="presParOf" srcId="{055066E4-CFBB-49F4-8D61-5D8786DA6169}" destId="{9FC49F0B-7F2A-40AF-910C-0467E42D682C}" srcOrd="1" destOrd="0" presId="urn:microsoft.com/office/officeart/2005/8/layout/cycle6"/>
    <dgm:cxn modelId="{D74447BD-9E4D-481C-8336-AA38E2B9B3B4}" type="presParOf" srcId="{055066E4-CFBB-49F4-8D61-5D8786DA6169}" destId="{718B7C11-3B93-4CD4-9BB5-3EDB02A326FD}" srcOrd="2" destOrd="0" presId="urn:microsoft.com/office/officeart/2005/8/layout/cycle6"/>
    <dgm:cxn modelId="{74359DED-B75C-4471-99E0-B8A8E5DEE237}" type="presParOf" srcId="{055066E4-CFBB-49F4-8D61-5D8786DA6169}" destId="{CCA408BF-4002-45EB-8F2E-421ECE97DC84}" srcOrd="3" destOrd="0" presId="urn:microsoft.com/office/officeart/2005/8/layout/cycle6"/>
    <dgm:cxn modelId="{441CB771-AF29-4058-9048-78DF39DB0AC1}" type="presParOf" srcId="{055066E4-CFBB-49F4-8D61-5D8786DA6169}" destId="{9D241A23-3C63-44A3-90BC-FE1BDEEAE787}" srcOrd="4" destOrd="0" presId="urn:microsoft.com/office/officeart/2005/8/layout/cycle6"/>
    <dgm:cxn modelId="{C8C6DEF3-F5BF-4587-A98B-7BB92F175EA4}" type="presParOf" srcId="{055066E4-CFBB-49F4-8D61-5D8786DA6169}" destId="{08A58DFE-ABC7-431C-A233-3567D66E73F9}" srcOrd="5" destOrd="0" presId="urn:microsoft.com/office/officeart/2005/8/layout/cycle6"/>
    <dgm:cxn modelId="{84163FAB-8826-4A9C-8EA4-BC2F12518D5D}" type="presParOf" srcId="{055066E4-CFBB-49F4-8D61-5D8786DA6169}" destId="{166EDBCC-51D2-4492-8A27-D241D85AE5A0}" srcOrd="6" destOrd="0" presId="urn:microsoft.com/office/officeart/2005/8/layout/cycle6"/>
    <dgm:cxn modelId="{462F3BA4-B9BE-4744-B6E6-E5ABB48ACDFB}" type="presParOf" srcId="{055066E4-CFBB-49F4-8D61-5D8786DA6169}" destId="{557815EE-FB0F-4329-ACD9-5F7E26C49347}" srcOrd="7" destOrd="0" presId="urn:microsoft.com/office/officeart/2005/8/layout/cycle6"/>
    <dgm:cxn modelId="{6B435AF8-083E-41EC-B61E-A81B3A4BA1D7}" type="presParOf" srcId="{055066E4-CFBB-49F4-8D61-5D8786DA6169}" destId="{1C2930AF-6CD5-4A3F-9369-CD007E67C8DD}" srcOrd="8" destOrd="0" presId="urn:microsoft.com/office/officeart/2005/8/layout/cycle6"/>
    <dgm:cxn modelId="{7A596AD6-83F2-4A5C-8132-03C8FE82EEF9}" type="presParOf" srcId="{055066E4-CFBB-49F4-8D61-5D8786DA6169}" destId="{A5D9EF16-B5F3-4D25-9F2D-9D2609D616BE}" srcOrd="9" destOrd="0" presId="urn:microsoft.com/office/officeart/2005/8/layout/cycle6"/>
    <dgm:cxn modelId="{C7D91B6E-70A4-4A19-B184-C706D0682569}" type="presParOf" srcId="{055066E4-CFBB-49F4-8D61-5D8786DA6169}" destId="{733D9663-9B1B-4730-AD48-742BC9416647}" srcOrd="10" destOrd="0" presId="urn:microsoft.com/office/officeart/2005/8/layout/cycle6"/>
    <dgm:cxn modelId="{7F0A779F-3371-4116-A9AA-32049B05D4D9}" type="presParOf" srcId="{055066E4-CFBB-49F4-8D61-5D8786DA6169}" destId="{32C1984D-738B-4631-B9D5-5E4E228B1F85}" srcOrd="11" destOrd="0" presId="urn:microsoft.com/office/officeart/2005/8/layout/cycle6"/>
    <dgm:cxn modelId="{2AA3CAB1-284C-408A-BA9C-FC5008E7769B}" type="presParOf" srcId="{055066E4-CFBB-49F4-8D61-5D8786DA6169}" destId="{CF2C23EB-320A-4E01-A7A3-B59E4CCC3FB9}" srcOrd="12" destOrd="0" presId="urn:microsoft.com/office/officeart/2005/8/layout/cycle6"/>
    <dgm:cxn modelId="{A1DB9C81-4BCB-4F9C-BF9E-B204C3074594}" type="presParOf" srcId="{055066E4-CFBB-49F4-8D61-5D8786DA6169}" destId="{C4F539CC-1666-4180-B27D-04A6BDFC7177}" srcOrd="13" destOrd="0" presId="urn:microsoft.com/office/officeart/2005/8/layout/cycle6"/>
    <dgm:cxn modelId="{B24CFA40-0E0D-444A-AFC9-D99FC3B7D295}" type="presParOf" srcId="{055066E4-CFBB-49F4-8D61-5D8786DA6169}" destId="{227AB32B-B57E-4049-9FF3-289173B3ED1B}" srcOrd="14" destOrd="0" presId="urn:microsoft.com/office/officeart/2005/8/layout/cycle6"/>
    <dgm:cxn modelId="{07643C17-E216-4594-B726-9EFE86A0C980}" type="presParOf" srcId="{055066E4-CFBB-49F4-8D61-5D8786DA6169}" destId="{CA0B55FF-0E42-436F-B626-311285A88C9A}" srcOrd="15" destOrd="0" presId="urn:microsoft.com/office/officeart/2005/8/layout/cycle6"/>
    <dgm:cxn modelId="{2846B1C1-641B-494C-8234-45421D137FFF}" type="presParOf" srcId="{055066E4-CFBB-49F4-8D61-5D8786DA6169}" destId="{14B4F8D8-7CFC-4B8A-827C-BA66DCE7091A}" srcOrd="16" destOrd="0" presId="urn:microsoft.com/office/officeart/2005/8/layout/cycle6"/>
    <dgm:cxn modelId="{152D1134-FD33-4F6A-BFF6-CDB3E2692A0B}" type="presParOf" srcId="{055066E4-CFBB-49F4-8D61-5D8786DA6169}" destId="{82141852-2BC8-4B6D-A421-41D082EAB1AB}" srcOrd="17" destOrd="0" presId="urn:microsoft.com/office/officeart/2005/8/layout/cycle6"/>
    <dgm:cxn modelId="{3287697C-1D78-4EC3-90EB-A13D7707BD31}" type="presParOf" srcId="{055066E4-CFBB-49F4-8D61-5D8786DA6169}" destId="{5BD9455E-57F9-4EB6-90D7-4038A364B009}" srcOrd="18" destOrd="0" presId="urn:microsoft.com/office/officeart/2005/8/layout/cycle6"/>
    <dgm:cxn modelId="{8F41A0E2-8593-42CF-BF6B-6EE63E079668}" type="presParOf" srcId="{055066E4-CFBB-49F4-8D61-5D8786DA6169}" destId="{F06960BD-5DCA-46CF-B28C-21684E93EF42}" srcOrd="19" destOrd="0" presId="urn:microsoft.com/office/officeart/2005/8/layout/cycle6"/>
    <dgm:cxn modelId="{63F6EE25-AE7F-49ED-8456-2F31D4F28EBD}" type="presParOf" srcId="{055066E4-CFBB-49F4-8D61-5D8786DA6169}" destId="{34AEB18C-9A5F-4329-8253-4DB1A6BC3DDC}" srcOrd="20" destOrd="0" presId="urn:microsoft.com/office/officeart/2005/8/layout/cycle6"/>
    <dgm:cxn modelId="{003E10F9-7FE6-4E6D-9D58-9D8269DE6988}" type="presParOf" srcId="{055066E4-CFBB-49F4-8D61-5D8786DA6169}" destId="{64BED9FB-FABA-410A-957B-4C909203D530}" srcOrd="21" destOrd="0" presId="urn:microsoft.com/office/officeart/2005/8/layout/cycle6"/>
    <dgm:cxn modelId="{F350A79C-EAFA-4FAF-815F-4AB022EF940C}" type="presParOf" srcId="{055066E4-CFBB-49F4-8D61-5D8786DA6169}" destId="{A0FBF193-B40F-4D10-8A96-5C0CEB4F2128}" srcOrd="22" destOrd="0" presId="urn:microsoft.com/office/officeart/2005/8/layout/cycle6"/>
    <dgm:cxn modelId="{84CCAB1F-0773-4400-BE67-FDD88C12B361}" type="presParOf" srcId="{055066E4-CFBB-49F4-8D61-5D8786DA6169}" destId="{B492B57F-EC28-4F0F-91DA-D36FA4C951D3}" srcOrd="23" destOrd="0" presId="urn:microsoft.com/office/officeart/2005/8/layout/cycle6"/>
    <dgm:cxn modelId="{1CDD1C75-DC10-4EB3-B7E4-A25AC0E45D99}" type="presParOf" srcId="{055066E4-CFBB-49F4-8D61-5D8786DA6169}" destId="{2B0E4F8A-EAB4-49AB-A251-2194669B6D58}" srcOrd="24" destOrd="0" presId="urn:microsoft.com/office/officeart/2005/8/layout/cycle6"/>
    <dgm:cxn modelId="{02A99834-7C73-4F02-8AF0-F1935B648B98}" type="presParOf" srcId="{055066E4-CFBB-49F4-8D61-5D8786DA6169}" destId="{587F6FA8-5D99-4FEC-9317-F7DA72C0B6D2}" srcOrd="25" destOrd="0" presId="urn:microsoft.com/office/officeart/2005/8/layout/cycle6"/>
    <dgm:cxn modelId="{12A34309-87D9-4A10-BACF-988E57C59A61}" type="presParOf" srcId="{055066E4-CFBB-49F4-8D61-5D8786DA6169}" destId="{4D526209-50D3-4987-9C36-1DCA61BBA0F4}" srcOrd="26" destOrd="0" presId="urn:microsoft.com/office/officeart/2005/8/layout/cycle6"/>
    <dgm:cxn modelId="{EE5A17C7-7DA8-4444-92B4-E94C9ACDED2C}" type="presParOf" srcId="{055066E4-CFBB-49F4-8D61-5D8786DA6169}" destId="{52D5265A-5310-4E0F-A997-4F9CF972C404}" srcOrd="27" destOrd="0" presId="urn:microsoft.com/office/officeart/2005/8/layout/cycle6"/>
    <dgm:cxn modelId="{442F53F0-C9CF-4951-8806-200D9C60F59E}" type="presParOf" srcId="{055066E4-CFBB-49F4-8D61-5D8786DA6169}" destId="{BF437B63-8224-4FEC-A150-B2AB1CA44B00}" srcOrd="28" destOrd="0" presId="urn:microsoft.com/office/officeart/2005/8/layout/cycle6"/>
    <dgm:cxn modelId="{17AA2129-6656-4748-8E3C-BEF185AF0354}" type="presParOf" srcId="{055066E4-CFBB-49F4-8D61-5D8786DA6169}" destId="{9D60C601-3BE9-4609-AB55-F90895BE041B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481741-A1E9-4973-9527-153BECE99041}" type="doc">
      <dgm:prSet loTypeId="urn:microsoft.com/office/officeart/2008/layout/HorizontalMultiLevelHierarchy" loCatId="hierarchy" qsTypeId="urn:microsoft.com/office/officeart/2005/8/quickstyle/simple1#16" qsCatId="simple" csTypeId="urn:microsoft.com/office/officeart/2005/8/colors/accent1_2#16" csCatId="accent1" phldr="1"/>
      <dgm:spPr/>
      <dgm:t>
        <a:bodyPr/>
        <a:lstStyle/>
        <a:p>
          <a:endParaRPr lang="en-US"/>
        </a:p>
      </dgm:t>
    </dgm:pt>
    <dgm:pt modelId="{CEC27CE1-06C7-4B6F-B59D-7994B84DE84A}">
      <dgm:prSet phldrT="[Text]"/>
      <dgm:spPr>
        <a:solidFill>
          <a:srgbClr val="00B050"/>
        </a:solidFill>
      </dgm:spPr>
      <dgm:t>
        <a:bodyPr/>
        <a:lstStyle/>
        <a:p>
          <a:r>
            <a:rPr lang="bg-BG" i="1" dirty="0" smtClean="0">
              <a:solidFill>
                <a:schemeClr val="bg2">
                  <a:lumMod val="50000"/>
                </a:schemeClr>
              </a:solidFill>
            </a:rPr>
            <a:t>ДЕЙНОСТИ</a:t>
          </a:r>
          <a:endParaRPr lang="en-US" i="1" dirty="0">
            <a:solidFill>
              <a:schemeClr val="bg2">
                <a:lumMod val="50000"/>
              </a:schemeClr>
            </a:solidFill>
          </a:endParaRPr>
        </a:p>
      </dgm:t>
    </dgm:pt>
    <dgm:pt modelId="{E9BDD745-C024-4AB1-B49D-0755A7D2B71A}" type="parTrans" cxnId="{DA7858FB-292B-4CC7-8AD4-3DA87C1E93AA}">
      <dgm:prSet/>
      <dgm:spPr/>
      <dgm:t>
        <a:bodyPr/>
        <a:lstStyle/>
        <a:p>
          <a:endParaRPr lang="en-US"/>
        </a:p>
      </dgm:t>
    </dgm:pt>
    <dgm:pt modelId="{5DD78D78-6707-4A5A-9F04-5A024F0F78ED}" type="sibTrans" cxnId="{DA7858FB-292B-4CC7-8AD4-3DA87C1E93AA}">
      <dgm:prSet/>
      <dgm:spPr/>
      <dgm:t>
        <a:bodyPr/>
        <a:lstStyle/>
        <a:p>
          <a:endParaRPr lang="en-US"/>
        </a:p>
      </dgm:t>
    </dgm:pt>
    <dgm:pt modelId="{3588A372-CD43-4333-A28E-E008462030FF}">
      <dgm:prSet phldrT="[Text]"/>
      <dgm:spPr>
        <a:solidFill>
          <a:srgbClr val="662371"/>
        </a:solidFill>
      </dgm:spPr>
      <dgm:t>
        <a:bodyPr/>
        <a:lstStyle/>
        <a:p>
          <a:r>
            <a:rPr lang="bg-BG" b="1" dirty="0" smtClean="0">
              <a:solidFill>
                <a:srgbClr val="FFFF00"/>
              </a:solidFill>
            </a:rPr>
            <a:t>СЪЗДАВАНЕ НА ЕКИПИ ЗА СЪВМЕСТНА РАБОТА – ЕКИПИ ЗА ОБХВАТ</a:t>
          </a:r>
          <a:endParaRPr lang="en-US" b="1" dirty="0">
            <a:solidFill>
              <a:srgbClr val="FFFF00"/>
            </a:solidFill>
          </a:endParaRPr>
        </a:p>
      </dgm:t>
    </dgm:pt>
    <dgm:pt modelId="{E667AB66-7BFE-4C2E-9FC3-4319F786B1D6}" type="parTrans" cxnId="{02463D55-4DCA-41AB-983C-3F26FA9EA24E}">
      <dgm:prSet/>
      <dgm:spPr/>
      <dgm:t>
        <a:bodyPr/>
        <a:lstStyle/>
        <a:p>
          <a:endParaRPr lang="en-US"/>
        </a:p>
      </dgm:t>
    </dgm:pt>
    <dgm:pt modelId="{452F3641-02C9-4DD5-8791-D0253FA0419B}" type="sibTrans" cxnId="{02463D55-4DCA-41AB-983C-3F26FA9EA24E}">
      <dgm:prSet/>
      <dgm:spPr/>
      <dgm:t>
        <a:bodyPr/>
        <a:lstStyle/>
        <a:p>
          <a:endParaRPr lang="en-US"/>
        </a:p>
      </dgm:t>
    </dgm:pt>
    <dgm:pt modelId="{4067A905-B26F-4B64-A27C-5D8CDBB6E461}">
      <dgm:prSet phldrT="[Text]"/>
      <dgm:spPr>
        <a:solidFill>
          <a:srgbClr val="662371"/>
        </a:solidFill>
      </dgm:spPr>
      <dgm:t>
        <a:bodyPr/>
        <a:lstStyle/>
        <a:p>
          <a:r>
            <a:rPr lang="bg-BG" b="1" dirty="0" smtClean="0">
              <a:solidFill>
                <a:srgbClr val="FFFF00"/>
              </a:solidFill>
            </a:rPr>
            <a:t>ПРАВИЛА ЗА ОБМЕН НА ИНФОРМАЦИЯ ЗА НЕОБХВАНАТИТЕ ДЕЦА</a:t>
          </a:r>
          <a:endParaRPr lang="en-US" b="1" dirty="0">
            <a:solidFill>
              <a:srgbClr val="FFFF00"/>
            </a:solidFill>
          </a:endParaRPr>
        </a:p>
      </dgm:t>
    </dgm:pt>
    <dgm:pt modelId="{8DDA2790-6B84-42F0-B5F1-3220367D0941}" type="parTrans" cxnId="{1210C2E9-3B41-4E94-95E5-D0BA5F89F8FD}">
      <dgm:prSet/>
      <dgm:spPr/>
      <dgm:t>
        <a:bodyPr/>
        <a:lstStyle/>
        <a:p>
          <a:endParaRPr lang="en-US"/>
        </a:p>
      </dgm:t>
    </dgm:pt>
    <dgm:pt modelId="{DF50E0CD-3DCB-46BB-9472-253978C042F6}" type="sibTrans" cxnId="{1210C2E9-3B41-4E94-95E5-D0BA5F89F8FD}">
      <dgm:prSet/>
      <dgm:spPr/>
      <dgm:t>
        <a:bodyPr/>
        <a:lstStyle/>
        <a:p>
          <a:endParaRPr lang="en-US"/>
        </a:p>
      </dgm:t>
    </dgm:pt>
    <dgm:pt modelId="{0AA92A9B-FD65-4ECB-B1E3-DE8216BAD731}">
      <dgm:prSet phldrT="[Text]"/>
      <dgm:spPr>
        <a:solidFill>
          <a:srgbClr val="662371"/>
        </a:solidFill>
      </dgm:spPr>
      <dgm:t>
        <a:bodyPr/>
        <a:lstStyle/>
        <a:p>
          <a:r>
            <a:rPr lang="bg-BG" b="1" dirty="0" smtClean="0">
              <a:solidFill>
                <a:srgbClr val="FFFF00"/>
              </a:solidFill>
            </a:rPr>
            <a:t>ЕФЕКТИВНОСТ ПРИ ОТПУСКАНЕ НА СЕМЕЙНИ И ДР.ПОМОЩИ</a:t>
          </a:r>
          <a:endParaRPr lang="en-US" b="1" dirty="0">
            <a:solidFill>
              <a:srgbClr val="FFFF00"/>
            </a:solidFill>
          </a:endParaRPr>
        </a:p>
      </dgm:t>
    </dgm:pt>
    <dgm:pt modelId="{3DBAA3F6-6CDF-4769-A1F5-CF1DAD5C1459}" type="parTrans" cxnId="{A3D4F92B-D714-438A-8F44-29111D66411D}">
      <dgm:prSet/>
      <dgm:spPr/>
      <dgm:t>
        <a:bodyPr/>
        <a:lstStyle/>
        <a:p>
          <a:endParaRPr lang="en-US"/>
        </a:p>
      </dgm:t>
    </dgm:pt>
    <dgm:pt modelId="{478F2D3F-E79F-437F-B9AC-0140954D09B6}" type="sibTrans" cxnId="{A3D4F92B-D714-438A-8F44-29111D66411D}">
      <dgm:prSet/>
      <dgm:spPr/>
      <dgm:t>
        <a:bodyPr/>
        <a:lstStyle/>
        <a:p>
          <a:endParaRPr lang="en-US"/>
        </a:p>
      </dgm:t>
    </dgm:pt>
    <dgm:pt modelId="{4896A961-E174-49F7-960B-88B0C56FE79C}">
      <dgm:prSet phldrT="[Text]"/>
      <dgm:spPr>
        <a:solidFill>
          <a:srgbClr val="662371"/>
        </a:solidFill>
      </dgm:spPr>
      <dgm:t>
        <a:bodyPr/>
        <a:lstStyle/>
        <a:p>
          <a:r>
            <a:rPr lang="bg-BG" b="1" dirty="0" smtClean="0">
              <a:solidFill>
                <a:srgbClr val="FFFF00"/>
              </a:solidFill>
            </a:rPr>
            <a:t>ПРОЦЕДУРА ЗА ПРЕДОСТАВЯНЕ НА ИНФОРМАЦИЯ ЗА ПРИЛАГАНЕ НА САНКЦИИ СПРЯМО РОДИТЕЛИТЕ</a:t>
          </a:r>
          <a:endParaRPr lang="en-US" b="1" dirty="0">
            <a:solidFill>
              <a:srgbClr val="FFFF00"/>
            </a:solidFill>
          </a:endParaRPr>
        </a:p>
      </dgm:t>
    </dgm:pt>
    <dgm:pt modelId="{BD6CE354-3744-4DEB-8031-A31058001B32}" type="parTrans" cxnId="{BE48EB48-18D3-4677-A903-5E931C0BB833}">
      <dgm:prSet/>
      <dgm:spPr/>
      <dgm:t>
        <a:bodyPr/>
        <a:lstStyle/>
        <a:p>
          <a:endParaRPr lang="en-US"/>
        </a:p>
      </dgm:t>
    </dgm:pt>
    <dgm:pt modelId="{DB6494C0-5003-4E68-82D7-7504EC394440}" type="sibTrans" cxnId="{BE48EB48-18D3-4677-A903-5E931C0BB833}">
      <dgm:prSet/>
      <dgm:spPr/>
      <dgm:t>
        <a:bodyPr/>
        <a:lstStyle/>
        <a:p>
          <a:endParaRPr lang="en-US"/>
        </a:p>
      </dgm:t>
    </dgm:pt>
    <dgm:pt modelId="{6B21F973-6854-475F-9E8A-008C53B62EAE}">
      <dgm:prSet phldrT="[Text]"/>
      <dgm:spPr>
        <a:solidFill>
          <a:srgbClr val="662371"/>
        </a:solidFill>
      </dgm:spPr>
      <dgm:t>
        <a:bodyPr/>
        <a:lstStyle/>
        <a:p>
          <a:r>
            <a:rPr lang="bg-BG" b="1" dirty="0" smtClean="0">
              <a:solidFill>
                <a:srgbClr val="FFFF00"/>
              </a:solidFill>
            </a:rPr>
            <a:t>СЪЗДАДЕНА ЕЛЕКТРОННА ПЛАТФОРМА</a:t>
          </a:r>
          <a:endParaRPr lang="en-US" b="1" dirty="0">
            <a:solidFill>
              <a:srgbClr val="FFFF00"/>
            </a:solidFill>
          </a:endParaRPr>
        </a:p>
      </dgm:t>
    </dgm:pt>
    <dgm:pt modelId="{0136409B-B4B7-4DC1-B6FD-AD1AC308971C}" type="parTrans" cxnId="{B71425B8-C5FE-44FC-BE90-3ADCAD0A10C4}">
      <dgm:prSet/>
      <dgm:spPr/>
      <dgm:t>
        <a:bodyPr/>
        <a:lstStyle/>
        <a:p>
          <a:endParaRPr lang="en-US"/>
        </a:p>
      </dgm:t>
    </dgm:pt>
    <dgm:pt modelId="{247E4BDF-4C83-4069-BD8E-9CC4BC0D975D}" type="sibTrans" cxnId="{B71425B8-C5FE-44FC-BE90-3ADCAD0A10C4}">
      <dgm:prSet/>
      <dgm:spPr/>
      <dgm:t>
        <a:bodyPr/>
        <a:lstStyle/>
        <a:p>
          <a:endParaRPr lang="en-US"/>
        </a:p>
      </dgm:t>
    </dgm:pt>
    <dgm:pt modelId="{1D174AE1-584A-4E4C-A462-853586A63FFA}" type="pres">
      <dgm:prSet presAssocID="{C5481741-A1E9-4973-9527-153BECE9904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A2555C-B77B-41AF-8F33-AAAE40B24867}" type="pres">
      <dgm:prSet presAssocID="{CEC27CE1-06C7-4B6F-B59D-7994B84DE84A}" presName="root1" presStyleCnt="0"/>
      <dgm:spPr/>
    </dgm:pt>
    <dgm:pt modelId="{3B0EEB02-4640-4B1F-AC67-FCA167C39406}" type="pres">
      <dgm:prSet presAssocID="{CEC27CE1-06C7-4B6F-B59D-7994B84DE84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94F34D-E877-44DE-BB95-ADC6DB9F10A1}" type="pres">
      <dgm:prSet presAssocID="{CEC27CE1-06C7-4B6F-B59D-7994B84DE84A}" presName="level2hierChild" presStyleCnt="0"/>
      <dgm:spPr/>
    </dgm:pt>
    <dgm:pt modelId="{4B62BA36-6FFE-4FA3-BEFE-253A939F5A8E}" type="pres">
      <dgm:prSet presAssocID="{E667AB66-7BFE-4C2E-9FC3-4319F786B1D6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EAC5B86-09CB-42AD-A7BB-0B144C864398}" type="pres">
      <dgm:prSet presAssocID="{E667AB66-7BFE-4C2E-9FC3-4319F786B1D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0263E10-82D6-48FA-9387-787DE867689B}" type="pres">
      <dgm:prSet presAssocID="{3588A372-CD43-4333-A28E-E008462030FF}" presName="root2" presStyleCnt="0"/>
      <dgm:spPr/>
    </dgm:pt>
    <dgm:pt modelId="{9843EB64-6485-4A01-9C3D-C9BA3701575B}" type="pres">
      <dgm:prSet presAssocID="{3588A372-CD43-4333-A28E-E008462030FF}" presName="LevelTwoTextNode" presStyleLbl="node2" presStyleIdx="0" presStyleCnt="5" custScaleX="283221" custLinFactNeighborX="1322" custLinFactNeighborY="43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67A19-5370-4E24-86D2-109CC1AEB9A0}" type="pres">
      <dgm:prSet presAssocID="{3588A372-CD43-4333-A28E-E008462030FF}" presName="level3hierChild" presStyleCnt="0"/>
      <dgm:spPr/>
    </dgm:pt>
    <dgm:pt modelId="{3D3269C1-75BA-4CED-A326-B04BE7580B14}" type="pres">
      <dgm:prSet presAssocID="{0136409B-B4B7-4DC1-B6FD-AD1AC308971C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46672336-70C6-4179-94C0-1407DDFAA6C8}" type="pres">
      <dgm:prSet presAssocID="{0136409B-B4B7-4DC1-B6FD-AD1AC308971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9528FC6-4D5D-45C5-AD32-D0739EC1B2CC}" type="pres">
      <dgm:prSet presAssocID="{6B21F973-6854-475F-9E8A-008C53B62EAE}" presName="root2" presStyleCnt="0"/>
      <dgm:spPr/>
    </dgm:pt>
    <dgm:pt modelId="{3205BD6B-8214-4BC9-A9EA-A303828C26D6}" type="pres">
      <dgm:prSet presAssocID="{6B21F973-6854-475F-9E8A-008C53B62EAE}" presName="LevelTwoTextNode" presStyleLbl="node2" presStyleIdx="1" presStyleCnt="5" custScaleX="281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02FFF-189E-4C6C-84A3-6B39611B3FDA}" type="pres">
      <dgm:prSet presAssocID="{6B21F973-6854-475F-9E8A-008C53B62EAE}" presName="level3hierChild" presStyleCnt="0"/>
      <dgm:spPr/>
    </dgm:pt>
    <dgm:pt modelId="{C85136A8-4756-4895-85EA-0769C3648BA9}" type="pres">
      <dgm:prSet presAssocID="{8DDA2790-6B84-42F0-B5F1-3220367D0941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8D67FB4-F76C-4EE1-9736-851365D9022C}" type="pres">
      <dgm:prSet presAssocID="{8DDA2790-6B84-42F0-B5F1-3220367D094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5A57F97-1ECF-400D-865D-13C24CEE940E}" type="pres">
      <dgm:prSet presAssocID="{4067A905-B26F-4B64-A27C-5D8CDBB6E461}" presName="root2" presStyleCnt="0"/>
      <dgm:spPr/>
    </dgm:pt>
    <dgm:pt modelId="{8A000563-3E06-409D-88DC-BC73B38A00F6}" type="pres">
      <dgm:prSet presAssocID="{4067A905-B26F-4B64-A27C-5D8CDBB6E461}" presName="LevelTwoTextNode" presStyleLbl="node2" presStyleIdx="2" presStyleCnt="5" custScaleX="286749" custScaleY="90298" custLinFactNeighborX="1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05B274-1435-4782-AE2A-FC3CAC40CE0A}" type="pres">
      <dgm:prSet presAssocID="{4067A905-B26F-4B64-A27C-5D8CDBB6E461}" presName="level3hierChild" presStyleCnt="0"/>
      <dgm:spPr/>
    </dgm:pt>
    <dgm:pt modelId="{FC8F57B7-1C46-4F5E-B549-AE556D94578A}" type="pres">
      <dgm:prSet presAssocID="{3DBAA3F6-6CDF-4769-A1F5-CF1DAD5C1459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DBBDD077-6760-4F9F-A47F-29DFCFCFDD0A}" type="pres">
      <dgm:prSet presAssocID="{3DBAA3F6-6CDF-4769-A1F5-CF1DAD5C145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780D2E5-ED6C-42A3-AD65-46B97EB3AD78}" type="pres">
      <dgm:prSet presAssocID="{0AA92A9B-FD65-4ECB-B1E3-DE8216BAD731}" presName="root2" presStyleCnt="0"/>
      <dgm:spPr/>
    </dgm:pt>
    <dgm:pt modelId="{A1EE17FC-EDE2-4F19-8158-E9F81B972809}" type="pres">
      <dgm:prSet presAssocID="{0AA92A9B-FD65-4ECB-B1E3-DE8216BAD731}" presName="LevelTwoTextNode" presStyleLbl="node2" presStyleIdx="3" presStyleCnt="5" custScaleX="287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64BD2-8B46-4BB1-A374-6ACE1E4C0EA8}" type="pres">
      <dgm:prSet presAssocID="{0AA92A9B-FD65-4ECB-B1E3-DE8216BAD731}" presName="level3hierChild" presStyleCnt="0"/>
      <dgm:spPr/>
    </dgm:pt>
    <dgm:pt modelId="{99B98F96-D18F-4C7A-BA09-DF1958254716}" type="pres">
      <dgm:prSet presAssocID="{BD6CE354-3744-4DEB-8031-A31058001B3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394393B2-1D2F-40AF-9DF0-451E8D6E2AD9}" type="pres">
      <dgm:prSet presAssocID="{BD6CE354-3744-4DEB-8031-A31058001B3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8201BAF-914F-48F2-B759-5D777FE76C1C}" type="pres">
      <dgm:prSet presAssocID="{4896A961-E174-49F7-960B-88B0C56FE79C}" presName="root2" presStyleCnt="0"/>
      <dgm:spPr/>
    </dgm:pt>
    <dgm:pt modelId="{C6538C80-373A-4BBA-9528-69F951C50933}" type="pres">
      <dgm:prSet presAssocID="{4896A961-E174-49F7-960B-88B0C56FE79C}" presName="LevelTwoTextNode" presStyleLbl="node2" presStyleIdx="4" presStyleCnt="5" custScaleX="287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3B78D-CFC8-4203-BC47-E1E67B1F469B}" type="pres">
      <dgm:prSet presAssocID="{4896A961-E174-49F7-960B-88B0C56FE79C}" presName="level3hierChild" presStyleCnt="0"/>
      <dgm:spPr/>
    </dgm:pt>
  </dgm:ptLst>
  <dgm:cxnLst>
    <dgm:cxn modelId="{F390BA95-611E-47A1-AF49-AF69E7C9EA2A}" type="presOf" srcId="{8DDA2790-6B84-42F0-B5F1-3220367D0941}" destId="{C85136A8-4756-4895-85EA-0769C3648BA9}" srcOrd="0" destOrd="0" presId="urn:microsoft.com/office/officeart/2008/layout/HorizontalMultiLevelHierarchy"/>
    <dgm:cxn modelId="{FD9FECB0-6922-4F05-BBB3-9BF758432E00}" type="presOf" srcId="{0136409B-B4B7-4DC1-B6FD-AD1AC308971C}" destId="{3D3269C1-75BA-4CED-A326-B04BE7580B14}" srcOrd="0" destOrd="0" presId="urn:microsoft.com/office/officeart/2008/layout/HorizontalMultiLevelHierarchy"/>
    <dgm:cxn modelId="{7A2EBA2D-3859-4EF7-971C-46747AB2A3F2}" type="presOf" srcId="{0136409B-B4B7-4DC1-B6FD-AD1AC308971C}" destId="{46672336-70C6-4179-94C0-1407DDFAA6C8}" srcOrd="1" destOrd="0" presId="urn:microsoft.com/office/officeart/2008/layout/HorizontalMultiLevelHierarchy"/>
    <dgm:cxn modelId="{BAA7C4F1-C653-406D-BBD5-066FEC081674}" type="presOf" srcId="{3588A372-CD43-4333-A28E-E008462030FF}" destId="{9843EB64-6485-4A01-9C3D-C9BA3701575B}" srcOrd="0" destOrd="0" presId="urn:microsoft.com/office/officeart/2008/layout/HorizontalMultiLevelHierarchy"/>
    <dgm:cxn modelId="{A3D4F92B-D714-438A-8F44-29111D66411D}" srcId="{CEC27CE1-06C7-4B6F-B59D-7994B84DE84A}" destId="{0AA92A9B-FD65-4ECB-B1E3-DE8216BAD731}" srcOrd="3" destOrd="0" parTransId="{3DBAA3F6-6CDF-4769-A1F5-CF1DAD5C1459}" sibTransId="{478F2D3F-E79F-437F-B9AC-0140954D09B6}"/>
    <dgm:cxn modelId="{4D575ABC-C105-4188-AC08-DE48544DD6A5}" type="presOf" srcId="{3DBAA3F6-6CDF-4769-A1F5-CF1DAD5C1459}" destId="{FC8F57B7-1C46-4F5E-B549-AE556D94578A}" srcOrd="0" destOrd="0" presId="urn:microsoft.com/office/officeart/2008/layout/HorizontalMultiLevelHierarchy"/>
    <dgm:cxn modelId="{AB9D39BB-A82A-41DF-AA48-89779CD2FCFD}" type="presOf" srcId="{6B21F973-6854-475F-9E8A-008C53B62EAE}" destId="{3205BD6B-8214-4BC9-A9EA-A303828C26D6}" srcOrd="0" destOrd="0" presId="urn:microsoft.com/office/officeart/2008/layout/HorizontalMultiLevelHierarchy"/>
    <dgm:cxn modelId="{67DF13E8-8939-4893-9598-FEC7FD990C98}" type="presOf" srcId="{0AA92A9B-FD65-4ECB-B1E3-DE8216BAD731}" destId="{A1EE17FC-EDE2-4F19-8158-E9F81B972809}" srcOrd="0" destOrd="0" presId="urn:microsoft.com/office/officeart/2008/layout/HorizontalMultiLevelHierarchy"/>
    <dgm:cxn modelId="{06EBC1BC-9C09-4B7D-B349-A576F1CF0590}" type="presOf" srcId="{4896A961-E174-49F7-960B-88B0C56FE79C}" destId="{C6538C80-373A-4BBA-9528-69F951C50933}" srcOrd="0" destOrd="0" presId="urn:microsoft.com/office/officeart/2008/layout/HorizontalMultiLevelHierarchy"/>
    <dgm:cxn modelId="{BA618889-0086-4E62-9278-2C87DDD852A9}" type="presOf" srcId="{4067A905-B26F-4B64-A27C-5D8CDBB6E461}" destId="{8A000563-3E06-409D-88DC-BC73B38A00F6}" srcOrd="0" destOrd="0" presId="urn:microsoft.com/office/officeart/2008/layout/HorizontalMultiLevelHierarchy"/>
    <dgm:cxn modelId="{E2270F33-2D37-4E78-8EA6-30800F8E3C3D}" type="presOf" srcId="{E667AB66-7BFE-4C2E-9FC3-4319F786B1D6}" destId="{1EAC5B86-09CB-42AD-A7BB-0B144C864398}" srcOrd="1" destOrd="0" presId="urn:microsoft.com/office/officeart/2008/layout/HorizontalMultiLevelHierarchy"/>
    <dgm:cxn modelId="{1D41FE90-7283-405E-A451-1E69370E263C}" type="presOf" srcId="{3DBAA3F6-6CDF-4769-A1F5-CF1DAD5C1459}" destId="{DBBDD077-6760-4F9F-A47F-29DFCFCFDD0A}" srcOrd="1" destOrd="0" presId="urn:microsoft.com/office/officeart/2008/layout/HorizontalMultiLevelHierarchy"/>
    <dgm:cxn modelId="{AB18240A-EA0F-4802-85D5-0DCED153A15B}" type="presOf" srcId="{BD6CE354-3744-4DEB-8031-A31058001B32}" destId="{394393B2-1D2F-40AF-9DF0-451E8D6E2AD9}" srcOrd="1" destOrd="0" presId="urn:microsoft.com/office/officeart/2008/layout/HorizontalMultiLevelHierarchy"/>
    <dgm:cxn modelId="{041EBFB2-3940-4858-977B-2636056E4FD6}" type="presOf" srcId="{8DDA2790-6B84-42F0-B5F1-3220367D0941}" destId="{98D67FB4-F76C-4EE1-9736-851365D9022C}" srcOrd="1" destOrd="0" presId="urn:microsoft.com/office/officeart/2008/layout/HorizontalMultiLevelHierarchy"/>
    <dgm:cxn modelId="{2413F84F-D359-4202-8E3C-64E60F378E5D}" type="presOf" srcId="{E667AB66-7BFE-4C2E-9FC3-4319F786B1D6}" destId="{4B62BA36-6FFE-4FA3-BEFE-253A939F5A8E}" srcOrd="0" destOrd="0" presId="urn:microsoft.com/office/officeart/2008/layout/HorizontalMultiLevelHierarchy"/>
    <dgm:cxn modelId="{777DDA27-21B5-474F-8EC2-12F11F9CF9A5}" type="presOf" srcId="{BD6CE354-3744-4DEB-8031-A31058001B32}" destId="{99B98F96-D18F-4C7A-BA09-DF1958254716}" srcOrd="0" destOrd="0" presId="urn:microsoft.com/office/officeart/2008/layout/HorizontalMultiLevelHierarchy"/>
    <dgm:cxn modelId="{BE48EB48-18D3-4677-A903-5E931C0BB833}" srcId="{CEC27CE1-06C7-4B6F-B59D-7994B84DE84A}" destId="{4896A961-E174-49F7-960B-88B0C56FE79C}" srcOrd="4" destOrd="0" parTransId="{BD6CE354-3744-4DEB-8031-A31058001B32}" sibTransId="{DB6494C0-5003-4E68-82D7-7504EC394440}"/>
    <dgm:cxn modelId="{B71425B8-C5FE-44FC-BE90-3ADCAD0A10C4}" srcId="{CEC27CE1-06C7-4B6F-B59D-7994B84DE84A}" destId="{6B21F973-6854-475F-9E8A-008C53B62EAE}" srcOrd="1" destOrd="0" parTransId="{0136409B-B4B7-4DC1-B6FD-AD1AC308971C}" sibTransId="{247E4BDF-4C83-4069-BD8E-9CC4BC0D975D}"/>
    <dgm:cxn modelId="{1210C2E9-3B41-4E94-95E5-D0BA5F89F8FD}" srcId="{CEC27CE1-06C7-4B6F-B59D-7994B84DE84A}" destId="{4067A905-B26F-4B64-A27C-5D8CDBB6E461}" srcOrd="2" destOrd="0" parTransId="{8DDA2790-6B84-42F0-B5F1-3220367D0941}" sibTransId="{DF50E0CD-3DCB-46BB-9472-253978C042F6}"/>
    <dgm:cxn modelId="{02463D55-4DCA-41AB-983C-3F26FA9EA24E}" srcId="{CEC27CE1-06C7-4B6F-B59D-7994B84DE84A}" destId="{3588A372-CD43-4333-A28E-E008462030FF}" srcOrd="0" destOrd="0" parTransId="{E667AB66-7BFE-4C2E-9FC3-4319F786B1D6}" sibTransId="{452F3641-02C9-4DD5-8791-D0253FA0419B}"/>
    <dgm:cxn modelId="{96DA85AB-34A3-4DB2-962B-A3A81070B65A}" type="presOf" srcId="{C5481741-A1E9-4973-9527-153BECE99041}" destId="{1D174AE1-584A-4E4C-A462-853586A63FFA}" srcOrd="0" destOrd="0" presId="urn:microsoft.com/office/officeart/2008/layout/HorizontalMultiLevelHierarchy"/>
    <dgm:cxn modelId="{DA7858FB-292B-4CC7-8AD4-3DA87C1E93AA}" srcId="{C5481741-A1E9-4973-9527-153BECE99041}" destId="{CEC27CE1-06C7-4B6F-B59D-7994B84DE84A}" srcOrd="0" destOrd="0" parTransId="{E9BDD745-C024-4AB1-B49D-0755A7D2B71A}" sibTransId="{5DD78D78-6707-4A5A-9F04-5A024F0F78ED}"/>
    <dgm:cxn modelId="{E6D876B8-9A83-4772-B2A6-9E22E53852CF}" type="presOf" srcId="{CEC27CE1-06C7-4B6F-B59D-7994B84DE84A}" destId="{3B0EEB02-4640-4B1F-AC67-FCA167C39406}" srcOrd="0" destOrd="0" presId="urn:microsoft.com/office/officeart/2008/layout/HorizontalMultiLevelHierarchy"/>
    <dgm:cxn modelId="{94195395-AED9-47E7-AF0F-DB67E6B83F04}" type="presParOf" srcId="{1D174AE1-584A-4E4C-A462-853586A63FFA}" destId="{EDA2555C-B77B-41AF-8F33-AAAE40B24867}" srcOrd="0" destOrd="0" presId="urn:microsoft.com/office/officeart/2008/layout/HorizontalMultiLevelHierarchy"/>
    <dgm:cxn modelId="{E1E19260-A175-465F-A79C-71342F1A1174}" type="presParOf" srcId="{EDA2555C-B77B-41AF-8F33-AAAE40B24867}" destId="{3B0EEB02-4640-4B1F-AC67-FCA167C39406}" srcOrd="0" destOrd="0" presId="urn:microsoft.com/office/officeart/2008/layout/HorizontalMultiLevelHierarchy"/>
    <dgm:cxn modelId="{0833C3F2-5255-43F3-BAE4-A1972799E7E6}" type="presParOf" srcId="{EDA2555C-B77B-41AF-8F33-AAAE40B24867}" destId="{5894F34D-E877-44DE-BB95-ADC6DB9F10A1}" srcOrd="1" destOrd="0" presId="urn:microsoft.com/office/officeart/2008/layout/HorizontalMultiLevelHierarchy"/>
    <dgm:cxn modelId="{45A1FA04-40B6-4D67-8238-508B2FA2F558}" type="presParOf" srcId="{5894F34D-E877-44DE-BB95-ADC6DB9F10A1}" destId="{4B62BA36-6FFE-4FA3-BEFE-253A939F5A8E}" srcOrd="0" destOrd="0" presId="urn:microsoft.com/office/officeart/2008/layout/HorizontalMultiLevelHierarchy"/>
    <dgm:cxn modelId="{C47A2DDE-4047-4A56-8134-1008679BDCB2}" type="presParOf" srcId="{4B62BA36-6FFE-4FA3-BEFE-253A939F5A8E}" destId="{1EAC5B86-09CB-42AD-A7BB-0B144C864398}" srcOrd="0" destOrd="0" presId="urn:microsoft.com/office/officeart/2008/layout/HorizontalMultiLevelHierarchy"/>
    <dgm:cxn modelId="{862BBD2E-DABF-48CB-9B25-CF715CA4C03E}" type="presParOf" srcId="{5894F34D-E877-44DE-BB95-ADC6DB9F10A1}" destId="{C0263E10-82D6-48FA-9387-787DE867689B}" srcOrd="1" destOrd="0" presId="urn:microsoft.com/office/officeart/2008/layout/HorizontalMultiLevelHierarchy"/>
    <dgm:cxn modelId="{C14EE731-A215-4DB8-8B55-96D64ED714E5}" type="presParOf" srcId="{C0263E10-82D6-48FA-9387-787DE867689B}" destId="{9843EB64-6485-4A01-9C3D-C9BA3701575B}" srcOrd="0" destOrd="0" presId="urn:microsoft.com/office/officeart/2008/layout/HorizontalMultiLevelHierarchy"/>
    <dgm:cxn modelId="{978EC08A-34CD-4889-A980-4EF4F6B0BCEF}" type="presParOf" srcId="{C0263E10-82D6-48FA-9387-787DE867689B}" destId="{FA467A19-5370-4E24-86D2-109CC1AEB9A0}" srcOrd="1" destOrd="0" presId="urn:microsoft.com/office/officeart/2008/layout/HorizontalMultiLevelHierarchy"/>
    <dgm:cxn modelId="{D9598672-EE5A-448B-AF41-B92BEA737336}" type="presParOf" srcId="{5894F34D-E877-44DE-BB95-ADC6DB9F10A1}" destId="{3D3269C1-75BA-4CED-A326-B04BE7580B14}" srcOrd="2" destOrd="0" presId="urn:microsoft.com/office/officeart/2008/layout/HorizontalMultiLevelHierarchy"/>
    <dgm:cxn modelId="{5F1ED9E7-56F0-4311-B266-770AB71666AA}" type="presParOf" srcId="{3D3269C1-75BA-4CED-A326-B04BE7580B14}" destId="{46672336-70C6-4179-94C0-1407DDFAA6C8}" srcOrd="0" destOrd="0" presId="urn:microsoft.com/office/officeart/2008/layout/HorizontalMultiLevelHierarchy"/>
    <dgm:cxn modelId="{59629314-AE3C-401C-98F7-6F1201483D5D}" type="presParOf" srcId="{5894F34D-E877-44DE-BB95-ADC6DB9F10A1}" destId="{89528FC6-4D5D-45C5-AD32-D0739EC1B2CC}" srcOrd="3" destOrd="0" presId="urn:microsoft.com/office/officeart/2008/layout/HorizontalMultiLevelHierarchy"/>
    <dgm:cxn modelId="{E06960D6-3307-4539-9208-8388639AC17B}" type="presParOf" srcId="{89528FC6-4D5D-45C5-AD32-D0739EC1B2CC}" destId="{3205BD6B-8214-4BC9-A9EA-A303828C26D6}" srcOrd="0" destOrd="0" presId="urn:microsoft.com/office/officeart/2008/layout/HorizontalMultiLevelHierarchy"/>
    <dgm:cxn modelId="{721ED40A-F755-4114-9C98-3341A14BA54B}" type="presParOf" srcId="{89528FC6-4D5D-45C5-AD32-D0739EC1B2CC}" destId="{BB402FFF-189E-4C6C-84A3-6B39611B3FDA}" srcOrd="1" destOrd="0" presId="urn:microsoft.com/office/officeart/2008/layout/HorizontalMultiLevelHierarchy"/>
    <dgm:cxn modelId="{78044A9D-428B-4C0A-BC31-26176C77405F}" type="presParOf" srcId="{5894F34D-E877-44DE-BB95-ADC6DB9F10A1}" destId="{C85136A8-4756-4895-85EA-0769C3648BA9}" srcOrd="4" destOrd="0" presId="urn:microsoft.com/office/officeart/2008/layout/HorizontalMultiLevelHierarchy"/>
    <dgm:cxn modelId="{49A678F2-7F17-46B4-8411-3E21548CE64A}" type="presParOf" srcId="{C85136A8-4756-4895-85EA-0769C3648BA9}" destId="{98D67FB4-F76C-4EE1-9736-851365D9022C}" srcOrd="0" destOrd="0" presId="urn:microsoft.com/office/officeart/2008/layout/HorizontalMultiLevelHierarchy"/>
    <dgm:cxn modelId="{13E88254-C738-4936-8947-B580D3CADA0E}" type="presParOf" srcId="{5894F34D-E877-44DE-BB95-ADC6DB9F10A1}" destId="{A5A57F97-1ECF-400D-865D-13C24CEE940E}" srcOrd="5" destOrd="0" presId="urn:microsoft.com/office/officeart/2008/layout/HorizontalMultiLevelHierarchy"/>
    <dgm:cxn modelId="{AD12294B-44DE-4881-893B-DAD6C03D448B}" type="presParOf" srcId="{A5A57F97-1ECF-400D-865D-13C24CEE940E}" destId="{8A000563-3E06-409D-88DC-BC73B38A00F6}" srcOrd="0" destOrd="0" presId="urn:microsoft.com/office/officeart/2008/layout/HorizontalMultiLevelHierarchy"/>
    <dgm:cxn modelId="{28B1A9F3-F445-45C2-8E59-5F709ADD6FF5}" type="presParOf" srcId="{A5A57F97-1ECF-400D-865D-13C24CEE940E}" destId="{2305B274-1435-4782-AE2A-FC3CAC40CE0A}" srcOrd="1" destOrd="0" presId="urn:microsoft.com/office/officeart/2008/layout/HorizontalMultiLevelHierarchy"/>
    <dgm:cxn modelId="{93E84F4B-D7A0-475C-AEB6-EDBD1427CDE1}" type="presParOf" srcId="{5894F34D-E877-44DE-BB95-ADC6DB9F10A1}" destId="{FC8F57B7-1C46-4F5E-B549-AE556D94578A}" srcOrd="6" destOrd="0" presId="urn:microsoft.com/office/officeart/2008/layout/HorizontalMultiLevelHierarchy"/>
    <dgm:cxn modelId="{4226D71B-6D9E-4853-B462-596331D247D6}" type="presParOf" srcId="{FC8F57B7-1C46-4F5E-B549-AE556D94578A}" destId="{DBBDD077-6760-4F9F-A47F-29DFCFCFDD0A}" srcOrd="0" destOrd="0" presId="urn:microsoft.com/office/officeart/2008/layout/HorizontalMultiLevelHierarchy"/>
    <dgm:cxn modelId="{9A52FFE3-B2FD-43D1-818B-6F2DACCB59D2}" type="presParOf" srcId="{5894F34D-E877-44DE-BB95-ADC6DB9F10A1}" destId="{D780D2E5-ED6C-42A3-AD65-46B97EB3AD78}" srcOrd="7" destOrd="0" presId="urn:microsoft.com/office/officeart/2008/layout/HorizontalMultiLevelHierarchy"/>
    <dgm:cxn modelId="{731B3F41-8999-46D0-8C40-E00D2959BF20}" type="presParOf" srcId="{D780D2E5-ED6C-42A3-AD65-46B97EB3AD78}" destId="{A1EE17FC-EDE2-4F19-8158-E9F81B972809}" srcOrd="0" destOrd="0" presId="urn:microsoft.com/office/officeart/2008/layout/HorizontalMultiLevelHierarchy"/>
    <dgm:cxn modelId="{232A2759-56DC-4650-9951-6A6CB73E57FA}" type="presParOf" srcId="{D780D2E5-ED6C-42A3-AD65-46B97EB3AD78}" destId="{15D64BD2-8B46-4BB1-A374-6ACE1E4C0EA8}" srcOrd="1" destOrd="0" presId="urn:microsoft.com/office/officeart/2008/layout/HorizontalMultiLevelHierarchy"/>
    <dgm:cxn modelId="{C7666735-235B-4782-B533-12AA4B121045}" type="presParOf" srcId="{5894F34D-E877-44DE-BB95-ADC6DB9F10A1}" destId="{99B98F96-D18F-4C7A-BA09-DF1958254716}" srcOrd="8" destOrd="0" presId="urn:microsoft.com/office/officeart/2008/layout/HorizontalMultiLevelHierarchy"/>
    <dgm:cxn modelId="{D6729570-FB80-4004-975C-42513BDF7384}" type="presParOf" srcId="{99B98F96-D18F-4C7A-BA09-DF1958254716}" destId="{394393B2-1D2F-40AF-9DF0-451E8D6E2AD9}" srcOrd="0" destOrd="0" presId="urn:microsoft.com/office/officeart/2008/layout/HorizontalMultiLevelHierarchy"/>
    <dgm:cxn modelId="{4C633407-A766-4532-967A-A47E91DCDAD4}" type="presParOf" srcId="{5894F34D-E877-44DE-BB95-ADC6DB9F10A1}" destId="{08201BAF-914F-48F2-B759-5D777FE76C1C}" srcOrd="9" destOrd="0" presId="urn:microsoft.com/office/officeart/2008/layout/HorizontalMultiLevelHierarchy"/>
    <dgm:cxn modelId="{6A102675-C438-4556-A0F4-2693DCDCB7E3}" type="presParOf" srcId="{08201BAF-914F-48F2-B759-5D777FE76C1C}" destId="{C6538C80-373A-4BBA-9528-69F951C50933}" srcOrd="0" destOrd="0" presId="urn:microsoft.com/office/officeart/2008/layout/HorizontalMultiLevelHierarchy"/>
    <dgm:cxn modelId="{794F75F9-5735-4624-80B8-2C6A429B612A}" type="presParOf" srcId="{08201BAF-914F-48F2-B759-5D777FE76C1C}" destId="{4553B78D-CFC8-4203-BC47-E1E67B1F469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F29E491-78C5-415A-A2C2-22F2BEAE5E04}" type="doc">
      <dgm:prSet loTypeId="urn:microsoft.com/office/officeart/2005/8/layout/pyramid2" loCatId="pyramid" qsTypeId="urn:microsoft.com/office/officeart/2005/8/quickstyle/simple1#17" qsCatId="simple" csTypeId="urn:microsoft.com/office/officeart/2005/8/colors/accent1_2#17" csCatId="accent1" phldr="1"/>
      <dgm:spPr/>
    </dgm:pt>
    <dgm:pt modelId="{97831D9F-05E7-42AC-9C4A-A4606A701AA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>
              <a:solidFill>
                <a:srgbClr val="C00000"/>
              </a:solidFill>
            </a:rPr>
            <a:t>Благоевград</a:t>
          </a:r>
        </a:p>
        <a:p>
          <a:r>
            <a:rPr lang="bg-BG" sz="2400" b="1" dirty="0" smtClean="0">
              <a:solidFill>
                <a:srgbClr val="C00000"/>
              </a:solidFill>
            </a:rPr>
            <a:t>6752</a:t>
          </a:r>
        </a:p>
      </dgm:t>
    </dgm:pt>
    <dgm:pt modelId="{F2E6C5E7-EAB7-4C58-9055-D5EED8437683}" type="parTrans" cxnId="{70E0A6DC-F00A-42E7-BB8B-D19E97FDFB96}">
      <dgm:prSet/>
      <dgm:spPr/>
      <dgm:t>
        <a:bodyPr/>
        <a:lstStyle/>
        <a:p>
          <a:endParaRPr lang="bg-BG"/>
        </a:p>
      </dgm:t>
    </dgm:pt>
    <dgm:pt modelId="{06692266-8C19-421E-B714-A79C6C22CB64}" type="sibTrans" cxnId="{70E0A6DC-F00A-42E7-BB8B-D19E97FDFB96}">
      <dgm:prSet/>
      <dgm:spPr/>
      <dgm:t>
        <a:bodyPr/>
        <a:lstStyle/>
        <a:p>
          <a:endParaRPr lang="bg-BG"/>
        </a:p>
      </dgm:t>
    </dgm:pt>
    <dgm:pt modelId="{FDD72D27-DE7F-4DEA-92A6-AFA6040F8DF5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2400" b="1" dirty="0" smtClean="0">
              <a:solidFill>
                <a:srgbClr val="C00000"/>
              </a:solidFill>
            </a:rPr>
            <a:t>Кюстендил</a:t>
          </a:r>
        </a:p>
        <a:p>
          <a:pPr algn="ctr"/>
          <a:r>
            <a:rPr lang="bg-BG" sz="2400" b="1" dirty="0" smtClean="0">
              <a:solidFill>
                <a:srgbClr val="C00000"/>
              </a:solidFill>
            </a:rPr>
            <a:t>2079</a:t>
          </a:r>
        </a:p>
      </dgm:t>
    </dgm:pt>
    <dgm:pt modelId="{5679F4BE-53B3-4BB7-91F6-68EBCCFE8A47}" type="parTrans" cxnId="{6A28DBE7-ACFA-40B0-B03E-6DC13D7EFB8A}">
      <dgm:prSet/>
      <dgm:spPr/>
      <dgm:t>
        <a:bodyPr/>
        <a:lstStyle/>
        <a:p>
          <a:endParaRPr lang="bg-BG"/>
        </a:p>
      </dgm:t>
    </dgm:pt>
    <dgm:pt modelId="{FDD4E007-A3E3-4907-8C44-94AC163944E2}" type="sibTrans" cxnId="{6A28DBE7-ACFA-40B0-B03E-6DC13D7EFB8A}">
      <dgm:prSet/>
      <dgm:spPr/>
      <dgm:t>
        <a:bodyPr/>
        <a:lstStyle/>
        <a:p>
          <a:endParaRPr lang="bg-BG"/>
        </a:p>
      </dgm:t>
    </dgm:pt>
    <dgm:pt modelId="{F056C5A3-6C0E-4047-98ED-9F69B20879E7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2400" b="1" dirty="0" smtClean="0">
              <a:solidFill>
                <a:srgbClr val="C00000"/>
              </a:solidFill>
            </a:rPr>
            <a:t> София</a:t>
          </a:r>
        </a:p>
        <a:p>
          <a:pPr algn="ctr"/>
          <a:r>
            <a:rPr lang="bg-BG" sz="2400" b="1" dirty="0" smtClean="0">
              <a:solidFill>
                <a:srgbClr val="C00000"/>
              </a:solidFill>
            </a:rPr>
            <a:t>22362 </a:t>
          </a:r>
        </a:p>
      </dgm:t>
    </dgm:pt>
    <dgm:pt modelId="{F4A67477-3371-46B0-87B2-69A1C421669B}" type="parTrans" cxnId="{E6A0C740-D54C-47C2-BD33-4CA23B2B78DF}">
      <dgm:prSet/>
      <dgm:spPr/>
      <dgm:t>
        <a:bodyPr/>
        <a:lstStyle/>
        <a:p>
          <a:endParaRPr lang="bg-BG"/>
        </a:p>
      </dgm:t>
    </dgm:pt>
    <dgm:pt modelId="{6A07F856-4919-4FDB-BFC2-7FB327149301}" type="sibTrans" cxnId="{E6A0C740-D54C-47C2-BD33-4CA23B2B78DF}">
      <dgm:prSet/>
      <dgm:spPr/>
      <dgm:t>
        <a:bodyPr/>
        <a:lstStyle/>
        <a:p>
          <a:endParaRPr lang="bg-BG"/>
        </a:p>
      </dgm:t>
    </dgm:pt>
    <dgm:pt modelId="{F00B5615-B5E8-4373-926F-9301F87185FA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2400" b="1" dirty="0" smtClean="0">
              <a:solidFill>
                <a:srgbClr val="C00000"/>
              </a:solidFill>
            </a:rPr>
            <a:t>Перник</a:t>
          </a:r>
        </a:p>
        <a:p>
          <a:pPr algn="ctr"/>
          <a:r>
            <a:rPr lang="bg-BG" sz="2400" b="1" dirty="0" smtClean="0">
              <a:solidFill>
                <a:srgbClr val="C00000"/>
              </a:solidFill>
            </a:rPr>
            <a:t>1319</a:t>
          </a:r>
        </a:p>
      </dgm:t>
    </dgm:pt>
    <dgm:pt modelId="{871628AE-371D-451C-A0EC-504A38A3D27C}" type="parTrans" cxnId="{21A50F7F-DA97-40C3-BCF3-3E6131C3B950}">
      <dgm:prSet/>
      <dgm:spPr/>
      <dgm:t>
        <a:bodyPr/>
        <a:lstStyle/>
        <a:p>
          <a:endParaRPr lang="bg-BG"/>
        </a:p>
      </dgm:t>
    </dgm:pt>
    <dgm:pt modelId="{E163D723-0FB0-4467-8FB7-C20F9BBF9770}" type="sibTrans" cxnId="{21A50F7F-DA97-40C3-BCF3-3E6131C3B950}">
      <dgm:prSet/>
      <dgm:spPr/>
      <dgm:t>
        <a:bodyPr/>
        <a:lstStyle/>
        <a:p>
          <a:endParaRPr lang="bg-BG"/>
        </a:p>
      </dgm:t>
    </dgm:pt>
    <dgm:pt modelId="{376242A7-6181-4045-9D88-1ABA3CC5D44B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>
              <a:solidFill>
                <a:srgbClr val="C00000"/>
              </a:solidFill>
            </a:rPr>
            <a:t>София област</a:t>
          </a:r>
        </a:p>
        <a:p>
          <a:r>
            <a:rPr lang="bg-BG" sz="2400" b="1" dirty="0" smtClean="0">
              <a:solidFill>
                <a:srgbClr val="C00000"/>
              </a:solidFill>
            </a:rPr>
            <a:t>2042</a:t>
          </a:r>
        </a:p>
      </dgm:t>
    </dgm:pt>
    <dgm:pt modelId="{31493DE2-19B8-4324-99BD-FC9D7E5927FF}" type="parTrans" cxnId="{30DBBDD3-4A7A-4AD5-B5AF-18C87543AFC1}">
      <dgm:prSet/>
      <dgm:spPr/>
      <dgm:t>
        <a:bodyPr/>
        <a:lstStyle/>
        <a:p>
          <a:endParaRPr lang="bg-BG"/>
        </a:p>
      </dgm:t>
    </dgm:pt>
    <dgm:pt modelId="{CFBC8C09-02EC-481A-B590-CD841D328529}" type="sibTrans" cxnId="{30DBBDD3-4A7A-4AD5-B5AF-18C87543AFC1}">
      <dgm:prSet/>
      <dgm:spPr/>
      <dgm:t>
        <a:bodyPr/>
        <a:lstStyle/>
        <a:p>
          <a:endParaRPr lang="bg-BG"/>
        </a:p>
      </dgm:t>
    </dgm:pt>
    <dgm:pt modelId="{9BB70E9C-90D9-4188-B145-36ECDC0615E9}" type="pres">
      <dgm:prSet presAssocID="{DF29E491-78C5-415A-A2C2-22F2BEAE5E04}" presName="compositeShape" presStyleCnt="0">
        <dgm:presLayoutVars>
          <dgm:dir/>
          <dgm:resizeHandles/>
        </dgm:presLayoutVars>
      </dgm:prSet>
      <dgm:spPr/>
    </dgm:pt>
    <dgm:pt modelId="{08EFAFDE-66B4-4286-BDB8-677BE26E9782}" type="pres">
      <dgm:prSet presAssocID="{DF29E491-78C5-415A-A2C2-22F2BEAE5E04}" presName="pyramid" presStyleLbl="node1" presStyleIdx="0" presStyleCnt="1" custAng="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</dgm:pt>
    <dgm:pt modelId="{15C50ABE-D781-4DF5-B9A2-866153CC12EF}" type="pres">
      <dgm:prSet presAssocID="{DF29E491-78C5-415A-A2C2-22F2BEAE5E04}" presName="theList" presStyleCnt="0"/>
      <dgm:spPr/>
    </dgm:pt>
    <dgm:pt modelId="{210D6E55-4FB9-490A-BD7E-D461DC0879B4}" type="pres">
      <dgm:prSet presAssocID="{97831D9F-05E7-42AC-9C4A-A4606A701AA0}" presName="aNode" presStyleLbl="fgAcc1" presStyleIdx="0" presStyleCnt="5" custLinFactNeighborX="-112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BABCF0-F07C-4124-9BC2-E6315ED41ABC}" type="pres">
      <dgm:prSet presAssocID="{97831D9F-05E7-42AC-9C4A-A4606A701AA0}" presName="aSpace" presStyleCnt="0"/>
      <dgm:spPr/>
    </dgm:pt>
    <dgm:pt modelId="{5B6A5FB0-DA2E-43EF-B736-87C08B99465E}" type="pres">
      <dgm:prSet presAssocID="{FDD72D27-DE7F-4DEA-92A6-AFA6040F8DF5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068F61-D6BD-436D-B8DD-1255972DF00F}" type="pres">
      <dgm:prSet presAssocID="{FDD72D27-DE7F-4DEA-92A6-AFA6040F8DF5}" presName="aSpace" presStyleCnt="0"/>
      <dgm:spPr/>
    </dgm:pt>
    <dgm:pt modelId="{0F74B0A7-E214-430F-804B-E14DD847D878}" type="pres">
      <dgm:prSet presAssocID="{F00B5615-B5E8-4373-926F-9301F87185FA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0439B32-B3CA-4339-98CA-BE1A9A5AED42}" type="pres">
      <dgm:prSet presAssocID="{F00B5615-B5E8-4373-926F-9301F87185FA}" presName="aSpace" presStyleCnt="0"/>
      <dgm:spPr/>
    </dgm:pt>
    <dgm:pt modelId="{A53EA18D-50BA-4C6D-9A4B-6D1EF79D8FB4}" type="pres">
      <dgm:prSet presAssocID="{376242A7-6181-4045-9D88-1ABA3CC5D44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91A491C-3FBD-4285-9390-3305E1480876}" type="pres">
      <dgm:prSet presAssocID="{376242A7-6181-4045-9D88-1ABA3CC5D44B}" presName="aSpace" presStyleCnt="0"/>
      <dgm:spPr/>
    </dgm:pt>
    <dgm:pt modelId="{3DE2D5D2-1AF6-4949-B2BC-DEA829ED7740}" type="pres">
      <dgm:prSet presAssocID="{F056C5A3-6C0E-4047-98ED-9F69B20879E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B5C99DC-4923-48C9-B482-78DAC61E1FDE}" type="pres">
      <dgm:prSet presAssocID="{F056C5A3-6C0E-4047-98ED-9F69B20879E7}" presName="aSpace" presStyleCnt="0"/>
      <dgm:spPr/>
    </dgm:pt>
  </dgm:ptLst>
  <dgm:cxnLst>
    <dgm:cxn modelId="{21A50F7F-DA97-40C3-BCF3-3E6131C3B950}" srcId="{DF29E491-78C5-415A-A2C2-22F2BEAE5E04}" destId="{F00B5615-B5E8-4373-926F-9301F87185FA}" srcOrd="2" destOrd="0" parTransId="{871628AE-371D-451C-A0EC-504A38A3D27C}" sibTransId="{E163D723-0FB0-4467-8FB7-C20F9BBF9770}"/>
    <dgm:cxn modelId="{E6A0C740-D54C-47C2-BD33-4CA23B2B78DF}" srcId="{DF29E491-78C5-415A-A2C2-22F2BEAE5E04}" destId="{F056C5A3-6C0E-4047-98ED-9F69B20879E7}" srcOrd="4" destOrd="0" parTransId="{F4A67477-3371-46B0-87B2-69A1C421669B}" sibTransId="{6A07F856-4919-4FDB-BFC2-7FB327149301}"/>
    <dgm:cxn modelId="{30DBBDD3-4A7A-4AD5-B5AF-18C87543AFC1}" srcId="{DF29E491-78C5-415A-A2C2-22F2BEAE5E04}" destId="{376242A7-6181-4045-9D88-1ABA3CC5D44B}" srcOrd="3" destOrd="0" parTransId="{31493DE2-19B8-4324-99BD-FC9D7E5927FF}" sibTransId="{CFBC8C09-02EC-481A-B590-CD841D328529}"/>
    <dgm:cxn modelId="{70026FBE-A1F7-4AB4-A6C5-A7DCDD0378E4}" type="presOf" srcId="{376242A7-6181-4045-9D88-1ABA3CC5D44B}" destId="{A53EA18D-50BA-4C6D-9A4B-6D1EF79D8FB4}" srcOrd="0" destOrd="0" presId="urn:microsoft.com/office/officeart/2005/8/layout/pyramid2"/>
    <dgm:cxn modelId="{44F3403E-58E1-45D7-80CE-BD1E41985564}" type="presOf" srcId="{FDD72D27-DE7F-4DEA-92A6-AFA6040F8DF5}" destId="{5B6A5FB0-DA2E-43EF-B736-87C08B99465E}" srcOrd="0" destOrd="0" presId="urn:microsoft.com/office/officeart/2005/8/layout/pyramid2"/>
    <dgm:cxn modelId="{9C596EC7-75DC-47E9-AB69-452A9F5A69D3}" type="presOf" srcId="{F056C5A3-6C0E-4047-98ED-9F69B20879E7}" destId="{3DE2D5D2-1AF6-4949-B2BC-DEA829ED7740}" srcOrd="0" destOrd="0" presId="urn:microsoft.com/office/officeart/2005/8/layout/pyramid2"/>
    <dgm:cxn modelId="{FC34499A-0DC7-4FAE-AB32-E8DB207E4A97}" type="presOf" srcId="{F00B5615-B5E8-4373-926F-9301F87185FA}" destId="{0F74B0A7-E214-430F-804B-E14DD847D878}" srcOrd="0" destOrd="0" presId="urn:microsoft.com/office/officeart/2005/8/layout/pyramid2"/>
    <dgm:cxn modelId="{2AE94B9E-26BD-4685-B460-7535730256D8}" type="presOf" srcId="{DF29E491-78C5-415A-A2C2-22F2BEAE5E04}" destId="{9BB70E9C-90D9-4188-B145-36ECDC0615E9}" srcOrd="0" destOrd="0" presId="urn:microsoft.com/office/officeart/2005/8/layout/pyramid2"/>
    <dgm:cxn modelId="{B69EC6AA-2726-4D1E-94D0-C5D54449752A}" type="presOf" srcId="{97831D9F-05E7-42AC-9C4A-A4606A701AA0}" destId="{210D6E55-4FB9-490A-BD7E-D461DC0879B4}" srcOrd="0" destOrd="0" presId="urn:microsoft.com/office/officeart/2005/8/layout/pyramid2"/>
    <dgm:cxn modelId="{70E0A6DC-F00A-42E7-BB8B-D19E97FDFB96}" srcId="{DF29E491-78C5-415A-A2C2-22F2BEAE5E04}" destId="{97831D9F-05E7-42AC-9C4A-A4606A701AA0}" srcOrd="0" destOrd="0" parTransId="{F2E6C5E7-EAB7-4C58-9055-D5EED8437683}" sibTransId="{06692266-8C19-421E-B714-A79C6C22CB64}"/>
    <dgm:cxn modelId="{6A28DBE7-ACFA-40B0-B03E-6DC13D7EFB8A}" srcId="{DF29E491-78C5-415A-A2C2-22F2BEAE5E04}" destId="{FDD72D27-DE7F-4DEA-92A6-AFA6040F8DF5}" srcOrd="1" destOrd="0" parTransId="{5679F4BE-53B3-4BB7-91F6-68EBCCFE8A47}" sibTransId="{FDD4E007-A3E3-4907-8C44-94AC163944E2}"/>
    <dgm:cxn modelId="{9BABDFB9-B002-4F1A-9477-1791D2D368C9}" type="presParOf" srcId="{9BB70E9C-90D9-4188-B145-36ECDC0615E9}" destId="{08EFAFDE-66B4-4286-BDB8-677BE26E9782}" srcOrd="0" destOrd="0" presId="urn:microsoft.com/office/officeart/2005/8/layout/pyramid2"/>
    <dgm:cxn modelId="{07BA5FFB-F746-44C9-ACEC-A73E6E880135}" type="presParOf" srcId="{9BB70E9C-90D9-4188-B145-36ECDC0615E9}" destId="{15C50ABE-D781-4DF5-B9A2-866153CC12EF}" srcOrd="1" destOrd="0" presId="urn:microsoft.com/office/officeart/2005/8/layout/pyramid2"/>
    <dgm:cxn modelId="{4C1C615F-B678-419E-85D2-8BA2F917D3C3}" type="presParOf" srcId="{15C50ABE-D781-4DF5-B9A2-866153CC12EF}" destId="{210D6E55-4FB9-490A-BD7E-D461DC0879B4}" srcOrd="0" destOrd="0" presId="urn:microsoft.com/office/officeart/2005/8/layout/pyramid2"/>
    <dgm:cxn modelId="{60C05A1C-A663-4F61-800F-886444C3D7D1}" type="presParOf" srcId="{15C50ABE-D781-4DF5-B9A2-866153CC12EF}" destId="{45BABCF0-F07C-4124-9BC2-E6315ED41ABC}" srcOrd="1" destOrd="0" presId="urn:microsoft.com/office/officeart/2005/8/layout/pyramid2"/>
    <dgm:cxn modelId="{72DD988A-0E94-4AEB-8019-A0C872443902}" type="presParOf" srcId="{15C50ABE-D781-4DF5-B9A2-866153CC12EF}" destId="{5B6A5FB0-DA2E-43EF-B736-87C08B99465E}" srcOrd="2" destOrd="0" presId="urn:microsoft.com/office/officeart/2005/8/layout/pyramid2"/>
    <dgm:cxn modelId="{89C00E67-B205-479A-84FB-330EC2B35299}" type="presParOf" srcId="{15C50ABE-D781-4DF5-B9A2-866153CC12EF}" destId="{B4068F61-D6BD-436D-B8DD-1255972DF00F}" srcOrd="3" destOrd="0" presId="urn:microsoft.com/office/officeart/2005/8/layout/pyramid2"/>
    <dgm:cxn modelId="{5DD63EB3-23F4-42FA-8987-52B6B8D53BBD}" type="presParOf" srcId="{15C50ABE-D781-4DF5-B9A2-866153CC12EF}" destId="{0F74B0A7-E214-430F-804B-E14DD847D878}" srcOrd="4" destOrd="0" presId="urn:microsoft.com/office/officeart/2005/8/layout/pyramid2"/>
    <dgm:cxn modelId="{4688710D-A2D5-40A8-9D75-9F7ABDE656AC}" type="presParOf" srcId="{15C50ABE-D781-4DF5-B9A2-866153CC12EF}" destId="{C0439B32-B3CA-4339-98CA-BE1A9A5AED42}" srcOrd="5" destOrd="0" presId="urn:microsoft.com/office/officeart/2005/8/layout/pyramid2"/>
    <dgm:cxn modelId="{F73FC33E-69C4-476E-9BEC-71D1930CBFF8}" type="presParOf" srcId="{15C50ABE-D781-4DF5-B9A2-866153CC12EF}" destId="{A53EA18D-50BA-4C6D-9A4B-6D1EF79D8FB4}" srcOrd="6" destOrd="0" presId="urn:microsoft.com/office/officeart/2005/8/layout/pyramid2"/>
    <dgm:cxn modelId="{09000D0A-F856-4D08-A007-6933FE032B26}" type="presParOf" srcId="{15C50ABE-D781-4DF5-B9A2-866153CC12EF}" destId="{991A491C-3FBD-4285-9390-3305E1480876}" srcOrd="7" destOrd="0" presId="urn:microsoft.com/office/officeart/2005/8/layout/pyramid2"/>
    <dgm:cxn modelId="{14577219-4ADC-4EF0-89C7-A002706B2375}" type="presParOf" srcId="{15C50ABE-D781-4DF5-B9A2-866153CC12EF}" destId="{3DE2D5D2-1AF6-4949-B2BC-DEA829ED7740}" srcOrd="8" destOrd="0" presId="urn:microsoft.com/office/officeart/2005/8/layout/pyramid2"/>
    <dgm:cxn modelId="{6249D010-194B-4360-93A7-DE970185B3A6}" type="presParOf" srcId="{15C50ABE-D781-4DF5-B9A2-866153CC12EF}" destId="{8B5C99DC-4923-48C9-B482-78DAC61E1FD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CEF6E8C-504B-47E9-AFA4-C2A8682CD93A}" type="doc">
      <dgm:prSet loTypeId="urn:microsoft.com/office/officeart/2005/8/layout/hierarchy3" loCatId="hierarchy" qsTypeId="urn:microsoft.com/office/officeart/2005/8/quickstyle/simple1#18" qsCatId="simple" csTypeId="urn:microsoft.com/office/officeart/2005/8/colors/accent1_2#18" csCatId="accent1" phldr="1"/>
      <dgm:spPr/>
      <dgm:t>
        <a:bodyPr/>
        <a:lstStyle/>
        <a:p>
          <a:endParaRPr lang="en-US"/>
        </a:p>
      </dgm:t>
    </dgm:pt>
    <dgm:pt modelId="{1D50C59A-5F73-4A89-94D0-456113119081}">
      <dgm:prSet phldrT="[Text]" custT="1"/>
      <dgm:spPr>
        <a:solidFill>
          <a:srgbClr val="FFC00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bg-BG" sz="2400" b="1" dirty="0" smtClean="0">
              <a:solidFill>
                <a:srgbClr val="C00000"/>
              </a:solidFill>
            </a:rPr>
            <a:t>Д „СП“</a:t>
          </a:r>
          <a:endParaRPr lang="en-US" sz="2400" b="1" dirty="0">
            <a:solidFill>
              <a:srgbClr val="C00000"/>
            </a:solidFill>
          </a:endParaRPr>
        </a:p>
      </dgm:t>
    </dgm:pt>
    <dgm:pt modelId="{7B6ED34B-1F07-4AB1-A057-A08CCAE9CCED}" type="parTrans" cxnId="{81FDEA56-4C2F-4601-9B03-C81600A50010}">
      <dgm:prSet/>
      <dgm:spPr/>
      <dgm:t>
        <a:bodyPr/>
        <a:lstStyle/>
        <a:p>
          <a:endParaRPr lang="en-US"/>
        </a:p>
      </dgm:t>
    </dgm:pt>
    <dgm:pt modelId="{228468F4-7F39-49B1-ACD5-8043DACD79A5}" type="sibTrans" cxnId="{81FDEA56-4C2F-4601-9B03-C81600A50010}">
      <dgm:prSet/>
      <dgm:spPr/>
      <dgm:t>
        <a:bodyPr/>
        <a:lstStyle/>
        <a:p>
          <a:endParaRPr lang="en-US"/>
        </a:p>
      </dgm:t>
    </dgm:pt>
    <dgm:pt modelId="{9BE5E422-0041-4B70-A728-EC1FD69D95FB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Семейни и социални помощи</a:t>
          </a:r>
          <a:endParaRPr lang="en-US" sz="1800" b="1" dirty="0"/>
        </a:p>
      </dgm:t>
    </dgm:pt>
    <dgm:pt modelId="{18639F22-9252-40A8-AC33-3762B82C2657}" type="parTrans" cxnId="{CB27DF9D-F832-4E77-9A2A-E867A0CE4350}">
      <dgm:prSet/>
      <dgm:spPr/>
      <dgm:t>
        <a:bodyPr/>
        <a:lstStyle/>
        <a:p>
          <a:endParaRPr lang="en-US"/>
        </a:p>
      </dgm:t>
    </dgm:pt>
    <dgm:pt modelId="{9653EB96-8DA7-45EA-A94B-E3BDC4AAAD98}" type="sibTrans" cxnId="{CB27DF9D-F832-4E77-9A2A-E867A0CE4350}">
      <dgm:prSet/>
      <dgm:spPr/>
      <dgm:t>
        <a:bodyPr/>
        <a:lstStyle/>
        <a:p>
          <a:endParaRPr lang="en-US"/>
        </a:p>
      </dgm:t>
    </dgm:pt>
    <dgm:pt modelId="{8DCC7BBA-D56E-4CAB-ABFB-C68508880525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Обмен на информация с директори</a:t>
          </a:r>
          <a:endParaRPr lang="en-US" sz="1800" b="1" dirty="0"/>
        </a:p>
      </dgm:t>
    </dgm:pt>
    <dgm:pt modelId="{F364A375-D998-4F59-9D5C-BEF494D0713F}" type="parTrans" cxnId="{5A3F5FFF-075A-44E5-BD09-A154B83ED9FD}">
      <dgm:prSet/>
      <dgm:spPr/>
      <dgm:t>
        <a:bodyPr/>
        <a:lstStyle/>
        <a:p>
          <a:endParaRPr lang="en-US"/>
        </a:p>
      </dgm:t>
    </dgm:pt>
    <dgm:pt modelId="{CA39E28D-B361-4F2A-BF08-737B0E2C3151}" type="sibTrans" cxnId="{5A3F5FFF-075A-44E5-BD09-A154B83ED9FD}">
      <dgm:prSet/>
      <dgm:spPr/>
      <dgm:t>
        <a:bodyPr/>
        <a:lstStyle/>
        <a:p>
          <a:endParaRPr lang="en-US"/>
        </a:p>
      </dgm:t>
    </dgm:pt>
    <dgm:pt modelId="{2154E0D4-5157-4A82-B316-D996361D844D}">
      <dgm:prSet phldrT="[Text]" custT="1"/>
      <dgm:spPr>
        <a:solidFill>
          <a:srgbClr val="FFC00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bg-BG" sz="2400" b="1" dirty="0" smtClean="0">
              <a:solidFill>
                <a:srgbClr val="C00000"/>
              </a:solidFill>
            </a:rPr>
            <a:t>ОБЩИНА</a:t>
          </a:r>
          <a:endParaRPr lang="en-US" sz="2400" b="1" dirty="0">
            <a:solidFill>
              <a:srgbClr val="C00000"/>
            </a:solidFill>
          </a:endParaRPr>
        </a:p>
      </dgm:t>
    </dgm:pt>
    <dgm:pt modelId="{AE9A6F92-9E18-48B3-8B89-D3A180003032}" type="parTrans" cxnId="{1B3AEBDF-DEC2-4DE2-8AD0-1D132AC15BAA}">
      <dgm:prSet/>
      <dgm:spPr/>
      <dgm:t>
        <a:bodyPr/>
        <a:lstStyle/>
        <a:p>
          <a:endParaRPr lang="en-US"/>
        </a:p>
      </dgm:t>
    </dgm:pt>
    <dgm:pt modelId="{059B996E-ED80-4B0C-B5C0-6F89B9E5F593}" type="sibTrans" cxnId="{1B3AEBDF-DEC2-4DE2-8AD0-1D132AC15BAA}">
      <dgm:prSet/>
      <dgm:spPr/>
      <dgm:t>
        <a:bodyPr/>
        <a:lstStyle/>
        <a:p>
          <a:endParaRPr lang="en-US"/>
        </a:p>
      </dgm:t>
    </dgm:pt>
    <dgm:pt modelId="{6352AE9C-5E5C-44DE-8B04-63469D5CA1F7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Санкции на родители по чл.347 от ЗПУО</a:t>
          </a:r>
          <a:endParaRPr lang="en-US" sz="1800" b="1" dirty="0"/>
        </a:p>
      </dgm:t>
    </dgm:pt>
    <dgm:pt modelId="{5C720EC1-6DB0-4B85-8933-311F92C655F1}" type="parTrans" cxnId="{A2C0C28C-414D-463D-99B3-66998D5653F5}">
      <dgm:prSet/>
      <dgm:spPr/>
      <dgm:t>
        <a:bodyPr/>
        <a:lstStyle/>
        <a:p>
          <a:endParaRPr lang="en-US"/>
        </a:p>
      </dgm:t>
    </dgm:pt>
    <dgm:pt modelId="{371E99EE-3CA9-47E2-98E2-26B75B4568F8}" type="sibTrans" cxnId="{A2C0C28C-414D-463D-99B3-66998D5653F5}">
      <dgm:prSet/>
      <dgm:spPr/>
      <dgm:t>
        <a:bodyPr/>
        <a:lstStyle/>
        <a:p>
          <a:endParaRPr lang="en-US"/>
        </a:p>
      </dgm:t>
    </dgm:pt>
    <dgm:pt modelId="{B946E494-3D96-4D58-8CA2-F56AC162A5C6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Предложения за помощ в натура до Д „СП“</a:t>
          </a:r>
          <a:endParaRPr lang="en-US" sz="1800" b="1" dirty="0"/>
        </a:p>
      </dgm:t>
    </dgm:pt>
    <dgm:pt modelId="{156D0B46-E81F-4815-93FA-19598D5EA5FC}" type="parTrans" cxnId="{35C9E641-0EF0-426A-9C7D-6DB98AF3F111}">
      <dgm:prSet/>
      <dgm:spPr/>
      <dgm:t>
        <a:bodyPr/>
        <a:lstStyle/>
        <a:p>
          <a:endParaRPr lang="en-US"/>
        </a:p>
      </dgm:t>
    </dgm:pt>
    <dgm:pt modelId="{8D7C7728-175B-451D-8D63-6C65333977CC}" type="sibTrans" cxnId="{35C9E641-0EF0-426A-9C7D-6DB98AF3F111}">
      <dgm:prSet/>
      <dgm:spPr/>
      <dgm:t>
        <a:bodyPr/>
        <a:lstStyle/>
        <a:p>
          <a:endParaRPr lang="en-US"/>
        </a:p>
      </dgm:t>
    </dgm:pt>
    <dgm:pt modelId="{E13540A6-7D3B-40F4-B658-791A7A408FDC}">
      <dgm:prSet phldrT="[Text]" custT="1"/>
      <dgm:spPr>
        <a:solidFill>
          <a:srgbClr val="FFC00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bg-BG" sz="2400" b="1" dirty="0" smtClean="0">
              <a:solidFill>
                <a:srgbClr val="C00000"/>
              </a:solidFill>
            </a:rPr>
            <a:t>МВР</a:t>
          </a:r>
          <a:endParaRPr lang="en-US" sz="2400" b="1" dirty="0">
            <a:solidFill>
              <a:srgbClr val="C00000"/>
            </a:solidFill>
          </a:endParaRPr>
        </a:p>
      </dgm:t>
    </dgm:pt>
    <dgm:pt modelId="{0078DAC2-1D7F-435D-9248-435DC8748FDE}" type="parTrans" cxnId="{A79D9C65-0E91-41D2-9215-6370B60F781E}">
      <dgm:prSet/>
      <dgm:spPr/>
      <dgm:t>
        <a:bodyPr/>
        <a:lstStyle/>
        <a:p>
          <a:endParaRPr lang="en-US"/>
        </a:p>
      </dgm:t>
    </dgm:pt>
    <dgm:pt modelId="{F251B4DA-B725-4989-9278-4BE82219706B}" type="sibTrans" cxnId="{A79D9C65-0E91-41D2-9215-6370B60F781E}">
      <dgm:prSet/>
      <dgm:spPr/>
      <dgm:t>
        <a:bodyPr/>
        <a:lstStyle/>
        <a:p>
          <a:endParaRPr lang="en-US"/>
        </a:p>
      </dgm:t>
    </dgm:pt>
    <dgm:pt modelId="{3DA0A9BD-2EE3-4CE3-A399-B57DE0EDD166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Приобщаващо образование</a:t>
          </a:r>
          <a:endParaRPr lang="en-US" sz="1800" b="1" dirty="0"/>
        </a:p>
      </dgm:t>
    </dgm:pt>
    <dgm:pt modelId="{60E48ED4-8DEC-4D44-BCE9-3C0215F0515F}" type="parTrans" cxnId="{EA1F41E1-8A49-4623-B0A2-D75DA201BF18}">
      <dgm:prSet/>
      <dgm:spPr/>
      <dgm:t>
        <a:bodyPr/>
        <a:lstStyle/>
        <a:p>
          <a:endParaRPr lang="en-US"/>
        </a:p>
      </dgm:t>
    </dgm:pt>
    <dgm:pt modelId="{F8D4E65A-16C3-4673-B78D-5C379EE85A85}" type="sibTrans" cxnId="{EA1F41E1-8A49-4623-B0A2-D75DA201BF18}">
      <dgm:prSet/>
      <dgm:spPr/>
      <dgm:t>
        <a:bodyPr/>
        <a:lstStyle/>
        <a:p>
          <a:endParaRPr lang="en-US"/>
        </a:p>
      </dgm:t>
    </dgm:pt>
    <dgm:pt modelId="{5B90E98D-A77E-4D95-A06A-9F20E9B44C12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1800" b="1" dirty="0" smtClean="0"/>
            <a:t>Обща и допълнителна подкрепа</a:t>
          </a:r>
          <a:endParaRPr lang="en-US" sz="1800" b="1" dirty="0"/>
        </a:p>
      </dgm:t>
    </dgm:pt>
    <dgm:pt modelId="{32F06E2C-4642-488C-B6B0-D3343D1028AD}" type="parTrans" cxnId="{38411F06-17FD-48D3-930C-447831B70BEE}">
      <dgm:prSet/>
      <dgm:spPr/>
      <dgm:t>
        <a:bodyPr/>
        <a:lstStyle/>
        <a:p>
          <a:endParaRPr lang="en-US"/>
        </a:p>
      </dgm:t>
    </dgm:pt>
    <dgm:pt modelId="{5F7D8336-D890-4D46-A6D3-5887BAA8C374}" type="sibTrans" cxnId="{38411F06-17FD-48D3-930C-447831B70BEE}">
      <dgm:prSet/>
      <dgm:spPr/>
      <dgm:t>
        <a:bodyPr/>
        <a:lstStyle/>
        <a:p>
          <a:endParaRPr lang="en-US"/>
        </a:p>
      </dgm:t>
    </dgm:pt>
    <dgm:pt modelId="{07C048C2-74F9-4230-A00C-575B80E95E07}">
      <dgm:prSet phldrT="[Text]" custT="1"/>
      <dgm:spPr>
        <a:solidFill>
          <a:srgbClr val="FFC00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bg-BG" sz="2400" b="1" dirty="0" smtClean="0">
              <a:solidFill>
                <a:srgbClr val="C00000"/>
              </a:solidFill>
            </a:rPr>
            <a:t>УЧИЛИЩЕ/ДГ</a:t>
          </a:r>
          <a:endParaRPr lang="en-US" sz="2400" b="1" dirty="0">
            <a:solidFill>
              <a:srgbClr val="C00000"/>
            </a:solidFill>
          </a:endParaRPr>
        </a:p>
      </dgm:t>
    </dgm:pt>
    <dgm:pt modelId="{516DA4F9-12F1-44CB-B03C-DBC7F97FBA09}" type="parTrans" cxnId="{38DF128F-9BE9-4261-86E7-85F7147A3366}">
      <dgm:prSet/>
      <dgm:spPr/>
      <dgm:t>
        <a:bodyPr/>
        <a:lstStyle/>
        <a:p>
          <a:endParaRPr lang="en-US"/>
        </a:p>
      </dgm:t>
    </dgm:pt>
    <dgm:pt modelId="{5737F032-EE0A-4175-8DDE-A69813DEC90A}" type="sibTrans" cxnId="{38DF128F-9BE9-4261-86E7-85F7147A3366}">
      <dgm:prSet/>
      <dgm:spPr/>
      <dgm:t>
        <a:bodyPr/>
        <a:lstStyle/>
        <a:p>
          <a:endParaRPr lang="en-US"/>
        </a:p>
      </dgm:t>
    </dgm:pt>
    <dgm:pt modelId="{E4552A87-4B0B-4DA1-88E6-020BBD9AA299}">
      <dgm:prSet phldrT="[Text]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bg-BG" b="1" dirty="0" smtClean="0">
              <a:solidFill>
                <a:schemeClr val="accent4">
                  <a:lumMod val="50000"/>
                </a:schemeClr>
              </a:solidFill>
            </a:rPr>
            <a:t>Справка в инф.с-ма на МВР за адрес</a:t>
          </a:r>
          <a:endParaRPr lang="en-US" b="1" dirty="0">
            <a:solidFill>
              <a:schemeClr val="accent4">
                <a:lumMod val="50000"/>
              </a:schemeClr>
            </a:solidFill>
          </a:endParaRPr>
        </a:p>
      </dgm:t>
    </dgm:pt>
    <dgm:pt modelId="{894E0D6D-933A-4A54-9612-A88F4B684D3F}" type="parTrans" cxnId="{6D047360-5A83-4623-AC6A-2147D31E02F9}">
      <dgm:prSet/>
      <dgm:spPr/>
      <dgm:t>
        <a:bodyPr/>
        <a:lstStyle/>
        <a:p>
          <a:endParaRPr lang="en-US"/>
        </a:p>
      </dgm:t>
    </dgm:pt>
    <dgm:pt modelId="{E7B324CC-2462-465A-9128-2F605B6CF4A6}" type="sibTrans" cxnId="{6D047360-5A83-4623-AC6A-2147D31E02F9}">
      <dgm:prSet/>
      <dgm:spPr/>
      <dgm:t>
        <a:bodyPr/>
        <a:lstStyle/>
        <a:p>
          <a:endParaRPr lang="en-US"/>
        </a:p>
      </dgm:t>
    </dgm:pt>
    <dgm:pt modelId="{91972110-F84A-4CF2-97D9-7569C4998727}">
      <dgm:prSet phldrT="[Text]" custT="1"/>
      <dgm:spPr>
        <a:solidFill>
          <a:srgbClr val="FFC000">
            <a:alpha val="90000"/>
          </a:srgb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bg-BG" sz="1800" b="1" dirty="0" smtClean="0">
              <a:solidFill>
                <a:srgbClr val="C00000"/>
              </a:solidFill>
            </a:rPr>
            <a:t>Д „БТ“</a:t>
          </a:r>
          <a:endParaRPr lang="en-US" sz="1800" b="1" dirty="0">
            <a:solidFill>
              <a:srgbClr val="C00000"/>
            </a:solidFill>
          </a:endParaRPr>
        </a:p>
      </dgm:t>
    </dgm:pt>
    <dgm:pt modelId="{D72EA428-A35A-4892-800C-6D247FD56E8E}" type="parTrans" cxnId="{51379093-5500-49D7-BD21-89B725853AB1}">
      <dgm:prSet/>
      <dgm:spPr/>
      <dgm:t>
        <a:bodyPr/>
        <a:lstStyle/>
        <a:p>
          <a:endParaRPr lang="en-US"/>
        </a:p>
      </dgm:t>
    </dgm:pt>
    <dgm:pt modelId="{C53F1815-BABA-4A80-92DD-70AD78AA6B6A}" type="sibTrans" cxnId="{51379093-5500-49D7-BD21-89B725853AB1}">
      <dgm:prSet/>
      <dgm:spPr/>
      <dgm:t>
        <a:bodyPr/>
        <a:lstStyle/>
        <a:p>
          <a:endParaRPr lang="en-US"/>
        </a:p>
      </dgm:t>
    </dgm:pt>
    <dgm:pt modelId="{9465F09A-4652-47F9-94D3-2DA67085D518}">
      <dgm:prSet phldrT="[Text]" custT="1"/>
      <dgm:spPr>
        <a:solidFill>
          <a:srgbClr val="92D050">
            <a:alpha val="90000"/>
          </a:srgb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bg-BG" sz="1800" b="1" dirty="0" smtClean="0">
              <a:solidFill>
                <a:schemeClr val="accent6">
                  <a:lumMod val="50000"/>
                </a:schemeClr>
              </a:solidFill>
            </a:rPr>
            <a:t>Работа за родителите</a:t>
          </a:r>
          <a:endParaRPr lang="en-US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AA5DCDE9-5AB0-451E-96C4-AA96960A77B9}" type="parTrans" cxnId="{B9147E9F-9F7C-40BB-9251-A7AB0B62DF67}">
      <dgm:prSet/>
      <dgm:spPr/>
      <dgm:t>
        <a:bodyPr/>
        <a:lstStyle/>
        <a:p>
          <a:endParaRPr lang="en-US"/>
        </a:p>
      </dgm:t>
    </dgm:pt>
    <dgm:pt modelId="{7BB009BA-B018-4F79-B3BC-B5DE676B9C47}" type="sibTrans" cxnId="{B9147E9F-9F7C-40BB-9251-A7AB0B62DF67}">
      <dgm:prSet/>
      <dgm:spPr/>
      <dgm:t>
        <a:bodyPr/>
        <a:lstStyle/>
        <a:p>
          <a:endParaRPr lang="en-US"/>
        </a:p>
      </dgm:t>
    </dgm:pt>
    <dgm:pt modelId="{39BB1B68-E866-4A52-AA86-E16DAF70D6D8}" type="pres">
      <dgm:prSet presAssocID="{2CEF6E8C-504B-47E9-AFA4-C2A8682CD9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A0149EB-CB7C-4DAE-92DB-F5B3949CB166}" type="pres">
      <dgm:prSet presAssocID="{1D50C59A-5F73-4A89-94D0-456113119081}" presName="root" presStyleCnt="0"/>
      <dgm:spPr/>
    </dgm:pt>
    <dgm:pt modelId="{AE2454ED-0EDF-4674-B2B9-0A2413AF61C4}" type="pres">
      <dgm:prSet presAssocID="{1D50C59A-5F73-4A89-94D0-456113119081}" presName="rootComposite" presStyleCnt="0"/>
      <dgm:spPr/>
    </dgm:pt>
    <dgm:pt modelId="{90C01751-FEEC-46C1-8125-9971A4966BF4}" type="pres">
      <dgm:prSet presAssocID="{1D50C59A-5F73-4A89-94D0-456113119081}" presName="rootText" presStyleLbl="node1" presStyleIdx="0" presStyleCnt="5" custScaleX="123203" custScaleY="80366" custLinFactNeighborX="-10348" custLinFactNeighborY="4870"/>
      <dgm:spPr/>
      <dgm:t>
        <a:bodyPr/>
        <a:lstStyle/>
        <a:p>
          <a:endParaRPr lang="en-US"/>
        </a:p>
      </dgm:t>
    </dgm:pt>
    <dgm:pt modelId="{99571380-5ECC-416B-BC23-EC186B50926D}" type="pres">
      <dgm:prSet presAssocID="{1D50C59A-5F73-4A89-94D0-456113119081}" presName="rootConnector" presStyleLbl="node1" presStyleIdx="0" presStyleCnt="5"/>
      <dgm:spPr/>
      <dgm:t>
        <a:bodyPr/>
        <a:lstStyle/>
        <a:p>
          <a:endParaRPr lang="en-US"/>
        </a:p>
      </dgm:t>
    </dgm:pt>
    <dgm:pt modelId="{9B716D9B-2DFA-4E4D-957E-A61E25495C1F}" type="pres">
      <dgm:prSet presAssocID="{1D50C59A-5F73-4A89-94D0-456113119081}" presName="childShape" presStyleCnt="0"/>
      <dgm:spPr/>
    </dgm:pt>
    <dgm:pt modelId="{F9753128-04DF-4934-8ECC-D2B953EA1768}" type="pres">
      <dgm:prSet presAssocID="{18639F22-9252-40A8-AC33-3762B82C2657}" presName="Name13" presStyleLbl="parChTrans1D2" presStyleIdx="0" presStyleCnt="8"/>
      <dgm:spPr/>
      <dgm:t>
        <a:bodyPr/>
        <a:lstStyle/>
        <a:p>
          <a:endParaRPr lang="en-US"/>
        </a:p>
      </dgm:t>
    </dgm:pt>
    <dgm:pt modelId="{5282F67B-89F2-4282-AE32-17437DAFB07A}" type="pres">
      <dgm:prSet presAssocID="{9BE5E422-0041-4B70-A728-EC1FD69D95FB}" presName="childText" presStyleLbl="bgAcc1" presStyleIdx="0" presStyleCnt="8" custScaleX="130849" custScaleY="190604" custLinFactNeighborX="-11414" custLinFactNeighborY="1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B58EE-971C-4B6C-AA59-3852A59A6BF4}" type="pres">
      <dgm:prSet presAssocID="{F364A375-D998-4F59-9D5C-BEF494D0713F}" presName="Name13" presStyleLbl="parChTrans1D2" presStyleIdx="1" presStyleCnt="8"/>
      <dgm:spPr/>
      <dgm:t>
        <a:bodyPr/>
        <a:lstStyle/>
        <a:p>
          <a:endParaRPr lang="en-US"/>
        </a:p>
      </dgm:t>
    </dgm:pt>
    <dgm:pt modelId="{043E50C8-8B53-4FC5-89CC-15F3290C522D}" type="pres">
      <dgm:prSet presAssocID="{8DCC7BBA-D56E-4CAB-ABFB-C68508880525}" presName="childText" presStyleLbl="bgAcc1" presStyleIdx="1" presStyleCnt="8" custScaleX="193412" custScaleY="161276" custLinFactNeighborX="-27978" custLinFactNeighborY="80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BD0CC-E06E-42EE-915F-214D4AF36AD6}" type="pres">
      <dgm:prSet presAssocID="{2154E0D4-5157-4A82-B316-D996361D844D}" presName="root" presStyleCnt="0"/>
      <dgm:spPr/>
    </dgm:pt>
    <dgm:pt modelId="{9BC250CE-AF77-43A3-8F92-4C00C78647A8}" type="pres">
      <dgm:prSet presAssocID="{2154E0D4-5157-4A82-B316-D996361D844D}" presName="rootComposite" presStyleCnt="0"/>
      <dgm:spPr/>
    </dgm:pt>
    <dgm:pt modelId="{35F3E11A-4F1A-4BED-A306-DED7F4F0A207}" type="pres">
      <dgm:prSet presAssocID="{2154E0D4-5157-4A82-B316-D996361D844D}" presName="rootText" presStyleLbl="node1" presStyleIdx="1" presStyleCnt="5" custScaleX="129123"/>
      <dgm:spPr/>
      <dgm:t>
        <a:bodyPr/>
        <a:lstStyle/>
        <a:p>
          <a:endParaRPr lang="en-US"/>
        </a:p>
      </dgm:t>
    </dgm:pt>
    <dgm:pt modelId="{F96DC2CE-08DA-4A98-89F2-8E5E07888795}" type="pres">
      <dgm:prSet presAssocID="{2154E0D4-5157-4A82-B316-D996361D844D}" presName="rootConnector" presStyleLbl="node1" presStyleIdx="1" presStyleCnt="5"/>
      <dgm:spPr/>
      <dgm:t>
        <a:bodyPr/>
        <a:lstStyle/>
        <a:p>
          <a:endParaRPr lang="en-US"/>
        </a:p>
      </dgm:t>
    </dgm:pt>
    <dgm:pt modelId="{7C516CAA-DCBB-4580-AC4C-15CAA2F40AFE}" type="pres">
      <dgm:prSet presAssocID="{2154E0D4-5157-4A82-B316-D996361D844D}" presName="childShape" presStyleCnt="0"/>
      <dgm:spPr/>
    </dgm:pt>
    <dgm:pt modelId="{77448D7F-A74B-4E4E-A2FE-3582401E8CD4}" type="pres">
      <dgm:prSet presAssocID="{5C720EC1-6DB0-4B85-8933-311F92C655F1}" presName="Name13" presStyleLbl="parChTrans1D2" presStyleIdx="2" presStyleCnt="8"/>
      <dgm:spPr/>
      <dgm:t>
        <a:bodyPr/>
        <a:lstStyle/>
        <a:p>
          <a:endParaRPr lang="en-US"/>
        </a:p>
      </dgm:t>
    </dgm:pt>
    <dgm:pt modelId="{4C5C003E-F6C2-48E4-8687-31186AC60C7B}" type="pres">
      <dgm:prSet presAssocID="{6352AE9C-5E5C-44DE-8B04-63469D5CA1F7}" presName="childText" presStyleLbl="bgAcc1" presStyleIdx="2" presStyleCnt="8" custScaleX="133504" custScaleY="226029" custLinFactNeighborX="2106" custLinFactNeighborY="15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C4B1E-C838-4E52-9E93-748D2453DBA8}" type="pres">
      <dgm:prSet presAssocID="{E13540A6-7D3B-40F4-B658-791A7A408FDC}" presName="root" presStyleCnt="0"/>
      <dgm:spPr/>
    </dgm:pt>
    <dgm:pt modelId="{DC711B0D-0469-4113-B450-0B180E29F469}" type="pres">
      <dgm:prSet presAssocID="{E13540A6-7D3B-40F4-B658-791A7A408FDC}" presName="rootComposite" presStyleCnt="0"/>
      <dgm:spPr/>
    </dgm:pt>
    <dgm:pt modelId="{9C508C1D-5ED1-4FD8-994D-4043E7465ABA}" type="pres">
      <dgm:prSet presAssocID="{E13540A6-7D3B-40F4-B658-791A7A408FDC}" presName="rootText" presStyleLbl="node1" presStyleIdx="2" presStyleCnt="5" custLinFactNeighborX="17869" custLinFactNeighborY="3829"/>
      <dgm:spPr/>
      <dgm:t>
        <a:bodyPr/>
        <a:lstStyle/>
        <a:p>
          <a:endParaRPr lang="en-US"/>
        </a:p>
      </dgm:t>
    </dgm:pt>
    <dgm:pt modelId="{8A320BC0-CF03-4F26-AD43-79DA41B19F83}" type="pres">
      <dgm:prSet presAssocID="{E13540A6-7D3B-40F4-B658-791A7A408FDC}" presName="rootConnector" presStyleLbl="node1" presStyleIdx="2" presStyleCnt="5"/>
      <dgm:spPr/>
      <dgm:t>
        <a:bodyPr/>
        <a:lstStyle/>
        <a:p>
          <a:endParaRPr lang="en-US"/>
        </a:p>
      </dgm:t>
    </dgm:pt>
    <dgm:pt modelId="{AA47CE7E-C99E-4D88-AA22-AC7CC0B46E76}" type="pres">
      <dgm:prSet presAssocID="{E13540A6-7D3B-40F4-B658-791A7A408FDC}" presName="childShape" presStyleCnt="0"/>
      <dgm:spPr/>
    </dgm:pt>
    <dgm:pt modelId="{27A98606-27F6-4E4E-8F91-930B20CC0A76}" type="pres">
      <dgm:prSet presAssocID="{894E0D6D-933A-4A54-9612-A88F4B684D3F}" presName="Name13" presStyleLbl="parChTrans1D2" presStyleIdx="3" presStyleCnt="8"/>
      <dgm:spPr/>
      <dgm:t>
        <a:bodyPr/>
        <a:lstStyle/>
        <a:p>
          <a:endParaRPr lang="en-US"/>
        </a:p>
      </dgm:t>
    </dgm:pt>
    <dgm:pt modelId="{59B86F79-960C-4EB2-977F-13C54840E9F7}" type="pres">
      <dgm:prSet presAssocID="{E4552A87-4B0B-4DA1-88E6-020BBD9AA299}" presName="childText" presStyleLbl="bgAcc1" presStyleIdx="3" presStyleCnt="8" custScaleX="130218" custScaleY="23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EFEE8-4299-4EBC-B576-457A1EE3BFBF}" type="pres">
      <dgm:prSet presAssocID="{07C048C2-74F9-4230-A00C-575B80E95E07}" presName="root" presStyleCnt="0"/>
      <dgm:spPr/>
    </dgm:pt>
    <dgm:pt modelId="{8D3765EE-71A4-43A8-B83D-A217929AD94C}" type="pres">
      <dgm:prSet presAssocID="{07C048C2-74F9-4230-A00C-575B80E95E07}" presName="rootComposite" presStyleCnt="0"/>
      <dgm:spPr/>
    </dgm:pt>
    <dgm:pt modelId="{730706D1-D118-4A9A-877C-E69AFE711FDE}" type="pres">
      <dgm:prSet presAssocID="{07C048C2-74F9-4230-A00C-575B80E95E07}" presName="rootText" presStyleLbl="node1" presStyleIdx="3" presStyleCnt="5" custScaleX="163097" custScaleY="100512"/>
      <dgm:spPr/>
      <dgm:t>
        <a:bodyPr/>
        <a:lstStyle/>
        <a:p>
          <a:endParaRPr lang="en-US"/>
        </a:p>
      </dgm:t>
    </dgm:pt>
    <dgm:pt modelId="{57856BD2-56A9-4FFE-85AC-BD79029C56AE}" type="pres">
      <dgm:prSet presAssocID="{07C048C2-74F9-4230-A00C-575B80E95E07}" presName="rootConnector" presStyleLbl="node1" presStyleIdx="3" presStyleCnt="5"/>
      <dgm:spPr/>
      <dgm:t>
        <a:bodyPr/>
        <a:lstStyle/>
        <a:p>
          <a:endParaRPr lang="en-US"/>
        </a:p>
      </dgm:t>
    </dgm:pt>
    <dgm:pt modelId="{5FE9AF2C-997B-4B84-9685-61008A2227BA}" type="pres">
      <dgm:prSet presAssocID="{07C048C2-74F9-4230-A00C-575B80E95E07}" presName="childShape" presStyleCnt="0"/>
      <dgm:spPr/>
    </dgm:pt>
    <dgm:pt modelId="{C298B730-3206-410C-A93F-11A72F85ABCE}" type="pres">
      <dgm:prSet presAssocID="{60E48ED4-8DEC-4D44-BCE9-3C0215F0515F}" presName="Name13" presStyleLbl="parChTrans1D2" presStyleIdx="4" presStyleCnt="8"/>
      <dgm:spPr/>
      <dgm:t>
        <a:bodyPr/>
        <a:lstStyle/>
        <a:p>
          <a:endParaRPr lang="en-US"/>
        </a:p>
      </dgm:t>
    </dgm:pt>
    <dgm:pt modelId="{C37C5A85-D550-4DB5-9C74-433A6D844E99}" type="pres">
      <dgm:prSet presAssocID="{3DA0A9BD-2EE3-4CE3-A399-B57DE0EDD166}" presName="childText" presStyleLbl="bgAcc1" presStyleIdx="4" presStyleCnt="8" custScaleX="179104" custScaleY="129507" custLinFactNeighborX="38200" custLinFactNeighborY="-10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E04A3-F5F0-498B-876B-A33F57AE48BD}" type="pres">
      <dgm:prSet presAssocID="{32F06E2C-4642-488C-B6B0-D3343D1028AD}" presName="Name13" presStyleLbl="parChTrans1D2" presStyleIdx="5" presStyleCnt="8"/>
      <dgm:spPr/>
      <dgm:t>
        <a:bodyPr/>
        <a:lstStyle/>
        <a:p>
          <a:endParaRPr lang="en-US"/>
        </a:p>
      </dgm:t>
    </dgm:pt>
    <dgm:pt modelId="{9AD77707-8492-4445-9540-82D29DD19CD7}" type="pres">
      <dgm:prSet presAssocID="{5B90E98D-A77E-4D95-A06A-9F20E9B44C12}" presName="childText" presStyleLbl="bgAcc1" presStyleIdx="5" presStyleCnt="8" custScaleX="177490" custScaleY="138309" custLinFactNeighborX="41481" custLinFactNeighborY="2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2CFDD-51D6-43A3-8F0B-9A3E46321282}" type="pres">
      <dgm:prSet presAssocID="{156D0B46-E81F-4815-93FA-19598D5EA5FC}" presName="Name13" presStyleLbl="parChTrans1D2" presStyleIdx="6" presStyleCnt="8"/>
      <dgm:spPr/>
      <dgm:t>
        <a:bodyPr/>
        <a:lstStyle/>
        <a:p>
          <a:endParaRPr lang="en-US"/>
        </a:p>
      </dgm:t>
    </dgm:pt>
    <dgm:pt modelId="{B16DB966-88D8-4502-8B3F-E17AE3A5FF19}" type="pres">
      <dgm:prSet presAssocID="{B946E494-3D96-4D58-8CA2-F56AC162A5C6}" presName="childText" presStyleLbl="bgAcc1" presStyleIdx="6" presStyleCnt="8" custScaleX="203213" custScaleY="146887" custLinFactNeighborX="37493" custLinFactNeighborY="19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88620-BD25-4386-B216-42A59A61B6C0}" type="pres">
      <dgm:prSet presAssocID="{91972110-F84A-4CF2-97D9-7569C4998727}" presName="root" presStyleCnt="0"/>
      <dgm:spPr/>
    </dgm:pt>
    <dgm:pt modelId="{0DB725B8-8E65-4193-8C42-0ADD74E3BA4A}" type="pres">
      <dgm:prSet presAssocID="{91972110-F84A-4CF2-97D9-7569C4998727}" presName="rootComposite" presStyleCnt="0"/>
      <dgm:spPr/>
    </dgm:pt>
    <dgm:pt modelId="{38FF3BE9-C886-4DC9-B84F-9FCFBB3CBD3C}" type="pres">
      <dgm:prSet presAssocID="{91972110-F84A-4CF2-97D9-7569C4998727}" presName="rootText" presStyleLbl="node1" presStyleIdx="4" presStyleCnt="5" custScaleX="90749" custLinFactNeighborX="34173"/>
      <dgm:spPr/>
      <dgm:t>
        <a:bodyPr/>
        <a:lstStyle/>
        <a:p>
          <a:endParaRPr lang="en-US"/>
        </a:p>
      </dgm:t>
    </dgm:pt>
    <dgm:pt modelId="{3B42A294-234E-4D4F-8654-EDF408809B0F}" type="pres">
      <dgm:prSet presAssocID="{91972110-F84A-4CF2-97D9-7569C4998727}" presName="rootConnector" presStyleLbl="node1" presStyleIdx="4" presStyleCnt="5"/>
      <dgm:spPr/>
      <dgm:t>
        <a:bodyPr/>
        <a:lstStyle/>
        <a:p>
          <a:endParaRPr lang="en-US"/>
        </a:p>
      </dgm:t>
    </dgm:pt>
    <dgm:pt modelId="{40644BEF-3654-4498-93C0-B08C338AE7EA}" type="pres">
      <dgm:prSet presAssocID="{91972110-F84A-4CF2-97D9-7569C4998727}" presName="childShape" presStyleCnt="0"/>
      <dgm:spPr/>
    </dgm:pt>
    <dgm:pt modelId="{3E4B0862-988F-4292-9D35-ED26505DA38E}" type="pres">
      <dgm:prSet presAssocID="{AA5DCDE9-5AB0-451E-96C4-AA96960A77B9}" presName="Name13" presStyleLbl="parChTrans1D2" presStyleIdx="7" presStyleCnt="8"/>
      <dgm:spPr/>
      <dgm:t>
        <a:bodyPr/>
        <a:lstStyle/>
        <a:p>
          <a:endParaRPr lang="en-US"/>
        </a:p>
      </dgm:t>
    </dgm:pt>
    <dgm:pt modelId="{198148FB-B5DA-4C52-B04D-85EF47A2B8B0}" type="pres">
      <dgm:prSet presAssocID="{9465F09A-4652-47F9-94D3-2DA67085D518}" presName="childText" presStyleLbl="bgAcc1" presStyleIdx="7" presStyleCnt="8" custScaleX="160500" custScaleY="128418" custLinFactNeighborX="38280" custLinFactNeighborY="-8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C4007-6B5D-4426-BAD2-6BB4FC074460}" type="presOf" srcId="{1D50C59A-5F73-4A89-94D0-456113119081}" destId="{90C01751-FEEC-46C1-8125-9971A4966BF4}" srcOrd="0" destOrd="0" presId="urn:microsoft.com/office/officeart/2005/8/layout/hierarchy3"/>
    <dgm:cxn modelId="{6A8C2783-4895-4E36-A0B2-764A8DD30C8E}" type="presOf" srcId="{91972110-F84A-4CF2-97D9-7569C4998727}" destId="{38FF3BE9-C886-4DC9-B84F-9FCFBB3CBD3C}" srcOrd="0" destOrd="0" presId="urn:microsoft.com/office/officeart/2005/8/layout/hierarchy3"/>
    <dgm:cxn modelId="{B6D5B394-5782-4B86-B7CA-FD6F9560B3E2}" type="presOf" srcId="{156D0B46-E81F-4815-93FA-19598D5EA5FC}" destId="{3492CFDD-51D6-43A3-8F0B-9A3E46321282}" srcOrd="0" destOrd="0" presId="urn:microsoft.com/office/officeart/2005/8/layout/hierarchy3"/>
    <dgm:cxn modelId="{5A3F5FFF-075A-44E5-BD09-A154B83ED9FD}" srcId="{1D50C59A-5F73-4A89-94D0-456113119081}" destId="{8DCC7BBA-D56E-4CAB-ABFB-C68508880525}" srcOrd="1" destOrd="0" parTransId="{F364A375-D998-4F59-9D5C-BEF494D0713F}" sibTransId="{CA39E28D-B361-4F2A-BF08-737B0E2C3151}"/>
    <dgm:cxn modelId="{2E673FB9-DE36-48D1-B725-73E239BC8D05}" type="presOf" srcId="{5C720EC1-6DB0-4B85-8933-311F92C655F1}" destId="{77448D7F-A74B-4E4E-A2FE-3582401E8CD4}" srcOrd="0" destOrd="0" presId="urn:microsoft.com/office/officeart/2005/8/layout/hierarchy3"/>
    <dgm:cxn modelId="{2AD6765F-7197-4993-B85E-0FE5F79EC2BF}" type="presOf" srcId="{1D50C59A-5F73-4A89-94D0-456113119081}" destId="{99571380-5ECC-416B-BC23-EC186B50926D}" srcOrd="1" destOrd="0" presId="urn:microsoft.com/office/officeart/2005/8/layout/hierarchy3"/>
    <dgm:cxn modelId="{6875AC27-1679-49A3-9593-44755B6D19F2}" type="presOf" srcId="{9465F09A-4652-47F9-94D3-2DA67085D518}" destId="{198148FB-B5DA-4C52-B04D-85EF47A2B8B0}" srcOrd="0" destOrd="0" presId="urn:microsoft.com/office/officeart/2005/8/layout/hierarchy3"/>
    <dgm:cxn modelId="{1F579384-0815-4607-B390-C59B7A9C9B69}" type="presOf" srcId="{3DA0A9BD-2EE3-4CE3-A399-B57DE0EDD166}" destId="{C37C5A85-D550-4DB5-9C74-433A6D844E99}" srcOrd="0" destOrd="0" presId="urn:microsoft.com/office/officeart/2005/8/layout/hierarchy3"/>
    <dgm:cxn modelId="{A2C0C28C-414D-463D-99B3-66998D5653F5}" srcId="{2154E0D4-5157-4A82-B316-D996361D844D}" destId="{6352AE9C-5E5C-44DE-8B04-63469D5CA1F7}" srcOrd="0" destOrd="0" parTransId="{5C720EC1-6DB0-4B85-8933-311F92C655F1}" sibTransId="{371E99EE-3CA9-47E2-98E2-26B75B4568F8}"/>
    <dgm:cxn modelId="{38B00041-9F14-478C-BE7E-2903AB6AC78A}" type="presOf" srcId="{E13540A6-7D3B-40F4-B658-791A7A408FDC}" destId="{8A320BC0-CF03-4F26-AD43-79DA41B19F83}" srcOrd="1" destOrd="0" presId="urn:microsoft.com/office/officeart/2005/8/layout/hierarchy3"/>
    <dgm:cxn modelId="{AC8F8EEF-D09D-4DFE-B2B7-43DAC4123D48}" type="presOf" srcId="{6352AE9C-5E5C-44DE-8B04-63469D5CA1F7}" destId="{4C5C003E-F6C2-48E4-8687-31186AC60C7B}" srcOrd="0" destOrd="0" presId="urn:microsoft.com/office/officeart/2005/8/layout/hierarchy3"/>
    <dgm:cxn modelId="{0EDB885F-ED27-4A80-87E9-9B39C3C6EBA5}" type="presOf" srcId="{5B90E98D-A77E-4D95-A06A-9F20E9B44C12}" destId="{9AD77707-8492-4445-9540-82D29DD19CD7}" srcOrd="0" destOrd="0" presId="urn:microsoft.com/office/officeart/2005/8/layout/hierarchy3"/>
    <dgm:cxn modelId="{87E9B8AD-5D1B-447D-BB3B-2D04FE0A5833}" type="presOf" srcId="{32F06E2C-4642-488C-B6B0-D3343D1028AD}" destId="{133E04A3-F5F0-498B-876B-A33F57AE48BD}" srcOrd="0" destOrd="0" presId="urn:microsoft.com/office/officeart/2005/8/layout/hierarchy3"/>
    <dgm:cxn modelId="{CCC74120-47EB-49DE-84D6-3F97B4724E83}" type="presOf" srcId="{07C048C2-74F9-4230-A00C-575B80E95E07}" destId="{730706D1-D118-4A9A-877C-E69AFE711FDE}" srcOrd="0" destOrd="0" presId="urn:microsoft.com/office/officeart/2005/8/layout/hierarchy3"/>
    <dgm:cxn modelId="{38DF128F-9BE9-4261-86E7-85F7147A3366}" srcId="{2CEF6E8C-504B-47E9-AFA4-C2A8682CD93A}" destId="{07C048C2-74F9-4230-A00C-575B80E95E07}" srcOrd="3" destOrd="0" parTransId="{516DA4F9-12F1-44CB-B03C-DBC7F97FBA09}" sibTransId="{5737F032-EE0A-4175-8DDE-A69813DEC90A}"/>
    <dgm:cxn modelId="{35C9E641-0EF0-426A-9C7D-6DB98AF3F111}" srcId="{07C048C2-74F9-4230-A00C-575B80E95E07}" destId="{B946E494-3D96-4D58-8CA2-F56AC162A5C6}" srcOrd="2" destOrd="0" parTransId="{156D0B46-E81F-4815-93FA-19598D5EA5FC}" sibTransId="{8D7C7728-175B-451D-8D63-6C65333977CC}"/>
    <dgm:cxn modelId="{A0A6E375-AD1F-472B-ACBC-FAC36BB47B25}" type="presOf" srcId="{2CEF6E8C-504B-47E9-AFA4-C2A8682CD93A}" destId="{39BB1B68-E866-4A52-AA86-E16DAF70D6D8}" srcOrd="0" destOrd="0" presId="urn:microsoft.com/office/officeart/2005/8/layout/hierarchy3"/>
    <dgm:cxn modelId="{F2228F71-B661-4399-A251-3ED595EEC8A2}" type="presOf" srcId="{894E0D6D-933A-4A54-9612-A88F4B684D3F}" destId="{27A98606-27F6-4E4E-8F91-930B20CC0A76}" srcOrd="0" destOrd="0" presId="urn:microsoft.com/office/officeart/2005/8/layout/hierarchy3"/>
    <dgm:cxn modelId="{CE4BF601-15EE-4728-8CB7-A6C8788DCD88}" type="presOf" srcId="{2154E0D4-5157-4A82-B316-D996361D844D}" destId="{F96DC2CE-08DA-4A98-89F2-8E5E07888795}" srcOrd="1" destOrd="0" presId="urn:microsoft.com/office/officeart/2005/8/layout/hierarchy3"/>
    <dgm:cxn modelId="{AEBD7661-F88D-4E73-9227-3F9AF55EDDCE}" type="presOf" srcId="{18639F22-9252-40A8-AC33-3762B82C2657}" destId="{F9753128-04DF-4934-8ECC-D2B953EA1768}" srcOrd="0" destOrd="0" presId="urn:microsoft.com/office/officeart/2005/8/layout/hierarchy3"/>
    <dgm:cxn modelId="{51379093-5500-49D7-BD21-89B725853AB1}" srcId="{2CEF6E8C-504B-47E9-AFA4-C2A8682CD93A}" destId="{91972110-F84A-4CF2-97D9-7569C4998727}" srcOrd="4" destOrd="0" parTransId="{D72EA428-A35A-4892-800C-6D247FD56E8E}" sibTransId="{C53F1815-BABA-4A80-92DD-70AD78AA6B6A}"/>
    <dgm:cxn modelId="{F6E3E672-9A0C-47B2-89C4-F84E9CBF51FC}" type="presOf" srcId="{07C048C2-74F9-4230-A00C-575B80E95E07}" destId="{57856BD2-56A9-4FFE-85AC-BD79029C56AE}" srcOrd="1" destOrd="0" presId="urn:microsoft.com/office/officeart/2005/8/layout/hierarchy3"/>
    <dgm:cxn modelId="{32EE93BF-854D-451D-AFE9-82D4F6C69E1C}" type="presOf" srcId="{2154E0D4-5157-4A82-B316-D996361D844D}" destId="{35F3E11A-4F1A-4BED-A306-DED7F4F0A207}" srcOrd="0" destOrd="0" presId="urn:microsoft.com/office/officeart/2005/8/layout/hierarchy3"/>
    <dgm:cxn modelId="{DEF47274-53BB-4314-A4E2-7B6FE8A3C031}" type="presOf" srcId="{F364A375-D998-4F59-9D5C-BEF494D0713F}" destId="{041B58EE-971C-4B6C-AA59-3852A59A6BF4}" srcOrd="0" destOrd="0" presId="urn:microsoft.com/office/officeart/2005/8/layout/hierarchy3"/>
    <dgm:cxn modelId="{22CBEE39-C121-4F49-9899-7B5E6BF557AE}" type="presOf" srcId="{8DCC7BBA-D56E-4CAB-ABFB-C68508880525}" destId="{043E50C8-8B53-4FC5-89CC-15F3290C522D}" srcOrd="0" destOrd="0" presId="urn:microsoft.com/office/officeart/2005/8/layout/hierarchy3"/>
    <dgm:cxn modelId="{503D2732-9157-4DDE-8077-D69C593CD016}" type="presOf" srcId="{60E48ED4-8DEC-4D44-BCE9-3C0215F0515F}" destId="{C298B730-3206-410C-A93F-11A72F85ABCE}" srcOrd="0" destOrd="0" presId="urn:microsoft.com/office/officeart/2005/8/layout/hierarchy3"/>
    <dgm:cxn modelId="{1B3AEBDF-DEC2-4DE2-8AD0-1D132AC15BAA}" srcId="{2CEF6E8C-504B-47E9-AFA4-C2A8682CD93A}" destId="{2154E0D4-5157-4A82-B316-D996361D844D}" srcOrd="1" destOrd="0" parTransId="{AE9A6F92-9E18-48B3-8B89-D3A180003032}" sibTransId="{059B996E-ED80-4B0C-B5C0-6F89B9E5F593}"/>
    <dgm:cxn modelId="{F7227AD2-02C9-4E62-8E0D-4B864A4ACCB4}" type="presOf" srcId="{AA5DCDE9-5AB0-451E-96C4-AA96960A77B9}" destId="{3E4B0862-988F-4292-9D35-ED26505DA38E}" srcOrd="0" destOrd="0" presId="urn:microsoft.com/office/officeart/2005/8/layout/hierarchy3"/>
    <dgm:cxn modelId="{81FDEA56-4C2F-4601-9B03-C81600A50010}" srcId="{2CEF6E8C-504B-47E9-AFA4-C2A8682CD93A}" destId="{1D50C59A-5F73-4A89-94D0-456113119081}" srcOrd="0" destOrd="0" parTransId="{7B6ED34B-1F07-4AB1-A057-A08CCAE9CCED}" sibTransId="{228468F4-7F39-49B1-ACD5-8043DACD79A5}"/>
    <dgm:cxn modelId="{A79D9C65-0E91-41D2-9215-6370B60F781E}" srcId="{2CEF6E8C-504B-47E9-AFA4-C2A8682CD93A}" destId="{E13540A6-7D3B-40F4-B658-791A7A408FDC}" srcOrd="2" destOrd="0" parTransId="{0078DAC2-1D7F-435D-9248-435DC8748FDE}" sibTransId="{F251B4DA-B725-4989-9278-4BE82219706B}"/>
    <dgm:cxn modelId="{38411F06-17FD-48D3-930C-447831B70BEE}" srcId="{07C048C2-74F9-4230-A00C-575B80E95E07}" destId="{5B90E98D-A77E-4D95-A06A-9F20E9B44C12}" srcOrd="1" destOrd="0" parTransId="{32F06E2C-4642-488C-B6B0-D3343D1028AD}" sibTransId="{5F7D8336-D890-4D46-A6D3-5887BAA8C374}"/>
    <dgm:cxn modelId="{B333FC38-F202-4955-8B96-38F1E693C833}" type="presOf" srcId="{E13540A6-7D3B-40F4-B658-791A7A408FDC}" destId="{9C508C1D-5ED1-4FD8-994D-4043E7465ABA}" srcOrd="0" destOrd="0" presId="urn:microsoft.com/office/officeart/2005/8/layout/hierarchy3"/>
    <dgm:cxn modelId="{EA1F41E1-8A49-4623-B0A2-D75DA201BF18}" srcId="{07C048C2-74F9-4230-A00C-575B80E95E07}" destId="{3DA0A9BD-2EE3-4CE3-A399-B57DE0EDD166}" srcOrd="0" destOrd="0" parTransId="{60E48ED4-8DEC-4D44-BCE9-3C0215F0515F}" sibTransId="{F8D4E65A-16C3-4673-B78D-5C379EE85A85}"/>
    <dgm:cxn modelId="{40294DFE-D6C8-4CDC-A974-F73A52FE8412}" type="presOf" srcId="{B946E494-3D96-4D58-8CA2-F56AC162A5C6}" destId="{B16DB966-88D8-4502-8B3F-E17AE3A5FF19}" srcOrd="0" destOrd="0" presId="urn:microsoft.com/office/officeart/2005/8/layout/hierarchy3"/>
    <dgm:cxn modelId="{F7EC2825-BC3B-40E1-BB3A-1F8834015E50}" type="presOf" srcId="{9BE5E422-0041-4B70-A728-EC1FD69D95FB}" destId="{5282F67B-89F2-4282-AE32-17437DAFB07A}" srcOrd="0" destOrd="0" presId="urn:microsoft.com/office/officeart/2005/8/layout/hierarchy3"/>
    <dgm:cxn modelId="{8649D6C7-DC91-45BF-A161-756D4BAD4E3B}" type="presOf" srcId="{91972110-F84A-4CF2-97D9-7569C4998727}" destId="{3B42A294-234E-4D4F-8654-EDF408809B0F}" srcOrd="1" destOrd="0" presId="urn:microsoft.com/office/officeart/2005/8/layout/hierarchy3"/>
    <dgm:cxn modelId="{6D047360-5A83-4623-AC6A-2147D31E02F9}" srcId="{E13540A6-7D3B-40F4-B658-791A7A408FDC}" destId="{E4552A87-4B0B-4DA1-88E6-020BBD9AA299}" srcOrd="0" destOrd="0" parTransId="{894E0D6D-933A-4A54-9612-A88F4B684D3F}" sibTransId="{E7B324CC-2462-465A-9128-2F605B6CF4A6}"/>
    <dgm:cxn modelId="{CB27DF9D-F832-4E77-9A2A-E867A0CE4350}" srcId="{1D50C59A-5F73-4A89-94D0-456113119081}" destId="{9BE5E422-0041-4B70-A728-EC1FD69D95FB}" srcOrd="0" destOrd="0" parTransId="{18639F22-9252-40A8-AC33-3762B82C2657}" sibTransId="{9653EB96-8DA7-45EA-A94B-E3BDC4AAAD98}"/>
    <dgm:cxn modelId="{B9147E9F-9F7C-40BB-9251-A7AB0B62DF67}" srcId="{91972110-F84A-4CF2-97D9-7569C4998727}" destId="{9465F09A-4652-47F9-94D3-2DA67085D518}" srcOrd="0" destOrd="0" parTransId="{AA5DCDE9-5AB0-451E-96C4-AA96960A77B9}" sibTransId="{7BB009BA-B018-4F79-B3BC-B5DE676B9C47}"/>
    <dgm:cxn modelId="{DB0E0981-119F-4FFD-869F-AD59F9EF71CD}" type="presOf" srcId="{E4552A87-4B0B-4DA1-88E6-020BBD9AA299}" destId="{59B86F79-960C-4EB2-977F-13C54840E9F7}" srcOrd="0" destOrd="0" presId="urn:microsoft.com/office/officeart/2005/8/layout/hierarchy3"/>
    <dgm:cxn modelId="{1EE33D2A-BCCC-4B88-828E-73DA800E44F0}" type="presParOf" srcId="{39BB1B68-E866-4A52-AA86-E16DAF70D6D8}" destId="{6A0149EB-CB7C-4DAE-92DB-F5B3949CB166}" srcOrd="0" destOrd="0" presId="urn:microsoft.com/office/officeart/2005/8/layout/hierarchy3"/>
    <dgm:cxn modelId="{09DADF8E-3F7E-4003-9C5E-A49DA9AEB9E8}" type="presParOf" srcId="{6A0149EB-CB7C-4DAE-92DB-F5B3949CB166}" destId="{AE2454ED-0EDF-4674-B2B9-0A2413AF61C4}" srcOrd="0" destOrd="0" presId="urn:microsoft.com/office/officeart/2005/8/layout/hierarchy3"/>
    <dgm:cxn modelId="{06641C1A-7BB6-4E36-912F-2DFB4FAED567}" type="presParOf" srcId="{AE2454ED-0EDF-4674-B2B9-0A2413AF61C4}" destId="{90C01751-FEEC-46C1-8125-9971A4966BF4}" srcOrd="0" destOrd="0" presId="urn:microsoft.com/office/officeart/2005/8/layout/hierarchy3"/>
    <dgm:cxn modelId="{FD46B989-C415-45B5-A86F-A2656E14E881}" type="presParOf" srcId="{AE2454ED-0EDF-4674-B2B9-0A2413AF61C4}" destId="{99571380-5ECC-416B-BC23-EC186B50926D}" srcOrd="1" destOrd="0" presId="urn:microsoft.com/office/officeart/2005/8/layout/hierarchy3"/>
    <dgm:cxn modelId="{851F1EBE-028C-4A57-8080-5B878A1E944E}" type="presParOf" srcId="{6A0149EB-CB7C-4DAE-92DB-F5B3949CB166}" destId="{9B716D9B-2DFA-4E4D-957E-A61E25495C1F}" srcOrd="1" destOrd="0" presId="urn:microsoft.com/office/officeart/2005/8/layout/hierarchy3"/>
    <dgm:cxn modelId="{B4DFEFCA-F85C-4169-A27F-0331C2D61CA0}" type="presParOf" srcId="{9B716D9B-2DFA-4E4D-957E-A61E25495C1F}" destId="{F9753128-04DF-4934-8ECC-D2B953EA1768}" srcOrd="0" destOrd="0" presId="urn:microsoft.com/office/officeart/2005/8/layout/hierarchy3"/>
    <dgm:cxn modelId="{0ECCB126-1F4B-4E35-B655-252D52AC569E}" type="presParOf" srcId="{9B716D9B-2DFA-4E4D-957E-A61E25495C1F}" destId="{5282F67B-89F2-4282-AE32-17437DAFB07A}" srcOrd="1" destOrd="0" presId="urn:microsoft.com/office/officeart/2005/8/layout/hierarchy3"/>
    <dgm:cxn modelId="{806582AA-CEC7-47EA-8196-BDF9CA0ADD87}" type="presParOf" srcId="{9B716D9B-2DFA-4E4D-957E-A61E25495C1F}" destId="{041B58EE-971C-4B6C-AA59-3852A59A6BF4}" srcOrd="2" destOrd="0" presId="urn:microsoft.com/office/officeart/2005/8/layout/hierarchy3"/>
    <dgm:cxn modelId="{1D1A17BF-DECD-4B90-89E9-FD5009E19871}" type="presParOf" srcId="{9B716D9B-2DFA-4E4D-957E-A61E25495C1F}" destId="{043E50C8-8B53-4FC5-89CC-15F3290C522D}" srcOrd="3" destOrd="0" presId="urn:microsoft.com/office/officeart/2005/8/layout/hierarchy3"/>
    <dgm:cxn modelId="{40B96772-A84A-4EC0-9A30-6B1F9BA11AC1}" type="presParOf" srcId="{39BB1B68-E866-4A52-AA86-E16DAF70D6D8}" destId="{4E1BD0CC-E06E-42EE-915F-214D4AF36AD6}" srcOrd="1" destOrd="0" presId="urn:microsoft.com/office/officeart/2005/8/layout/hierarchy3"/>
    <dgm:cxn modelId="{36B658FF-9F8F-43E5-83C2-0075749122B9}" type="presParOf" srcId="{4E1BD0CC-E06E-42EE-915F-214D4AF36AD6}" destId="{9BC250CE-AF77-43A3-8F92-4C00C78647A8}" srcOrd="0" destOrd="0" presId="urn:microsoft.com/office/officeart/2005/8/layout/hierarchy3"/>
    <dgm:cxn modelId="{80CD5190-A5A5-4A54-B67F-25309E169CA8}" type="presParOf" srcId="{9BC250CE-AF77-43A3-8F92-4C00C78647A8}" destId="{35F3E11A-4F1A-4BED-A306-DED7F4F0A207}" srcOrd="0" destOrd="0" presId="urn:microsoft.com/office/officeart/2005/8/layout/hierarchy3"/>
    <dgm:cxn modelId="{A53CC56C-5E3A-460D-9F10-F47AA58EA9D9}" type="presParOf" srcId="{9BC250CE-AF77-43A3-8F92-4C00C78647A8}" destId="{F96DC2CE-08DA-4A98-89F2-8E5E07888795}" srcOrd="1" destOrd="0" presId="urn:microsoft.com/office/officeart/2005/8/layout/hierarchy3"/>
    <dgm:cxn modelId="{CE442694-50B9-41F3-8844-F2CC0356CFE3}" type="presParOf" srcId="{4E1BD0CC-E06E-42EE-915F-214D4AF36AD6}" destId="{7C516CAA-DCBB-4580-AC4C-15CAA2F40AFE}" srcOrd="1" destOrd="0" presId="urn:microsoft.com/office/officeart/2005/8/layout/hierarchy3"/>
    <dgm:cxn modelId="{2D1C68D6-FEDD-434F-9970-5DE6CBC298C4}" type="presParOf" srcId="{7C516CAA-DCBB-4580-AC4C-15CAA2F40AFE}" destId="{77448D7F-A74B-4E4E-A2FE-3582401E8CD4}" srcOrd="0" destOrd="0" presId="urn:microsoft.com/office/officeart/2005/8/layout/hierarchy3"/>
    <dgm:cxn modelId="{6E433965-7138-4DF4-965E-3A04C6DC8447}" type="presParOf" srcId="{7C516CAA-DCBB-4580-AC4C-15CAA2F40AFE}" destId="{4C5C003E-F6C2-48E4-8687-31186AC60C7B}" srcOrd="1" destOrd="0" presId="urn:microsoft.com/office/officeart/2005/8/layout/hierarchy3"/>
    <dgm:cxn modelId="{A8A38D7D-FEA1-4709-8B30-F4C24B34FDDF}" type="presParOf" srcId="{39BB1B68-E866-4A52-AA86-E16DAF70D6D8}" destId="{C05C4B1E-C838-4E52-9E93-748D2453DBA8}" srcOrd="2" destOrd="0" presId="urn:microsoft.com/office/officeart/2005/8/layout/hierarchy3"/>
    <dgm:cxn modelId="{983EAA59-7BFD-4BBF-91C8-B0FC60626C1C}" type="presParOf" srcId="{C05C4B1E-C838-4E52-9E93-748D2453DBA8}" destId="{DC711B0D-0469-4113-B450-0B180E29F469}" srcOrd="0" destOrd="0" presId="urn:microsoft.com/office/officeart/2005/8/layout/hierarchy3"/>
    <dgm:cxn modelId="{2360B388-E17D-41E9-B7EE-D958A7CAB8CD}" type="presParOf" srcId="{DC711B0D-0469-4113-B450-0B180E29F469}" destId="{9C508C1D-5ED1-4FD8-994D-4043E7465ABA}" srcOrd="0" destOrd="0" presId="urn:microsoft.com/office/officeart/2005/8/layout/hierarchy3"/>
    <dgm:cxn modelId="{B4984146-E964-4C17-A95C-4754935AD979}" type="presParOf" srcId="{DC711B0D-0469-4113-B450-0B180E29F469}" destId="{8A320BC0-CF03-4F26-AD43-79DA41B19F83}" srcOrd="1" destOrd="0" presId="urn:microsoft.com/office/officeart/2005/8/layout/hierarchy3"/>
    <dgm:cxn modelId="{8BC21EB4-9B4F-408F-98AE-17C51162A211}" type="presParOf" srcId="{C05C4B1E-C838-4E52-9E93-748D2453DBA8}" destId="{AA47CE7E-C99E-4D88-AA22-AC7CC0B46E76}" srcOrd="1" destOrd="0" presId="urn:microsoft.com/office/officeart/2005/8/layout/hierarchy3"/>
    <dgm:cxn modelId="{E9B7D82A-4AC1-4A59-9B63-BA265AFAD9F5}" type="presParOf" srcId="{AA47CE7E-C99E-4D88-AA22-AC7CC0B46E76}" destId="{27A98606-27F6-4E4E-8F91-930B20CC0A76}" srcOrd="0" destOrd="0" presId="urn:microsoft.com/office/officeart/2005/8/layout/hierarchy3"/>
    <dgm:cxn modelId="{374E0A14-B700-4DAA-AB1C-4085979CDE29}" type="presParOf" srcId="{AA47CE7E-C99E-4D88-AA22-AC7CC0B46E76}" destId="{59B86F79-960C-4EB2-977F-13C54840E9F7}" srcOrd="1" destOrd="0" presId="urn:microsoft.com/office/officeart/2005/8/layout/hierarchy3"/>
    <dgm:cxn modelId="{48A8796C-F180-4A37-8A1C-A85C9461161F}" type="presParOf" srcId="{39BB1B68-E866-4A52-AA86-E16DAF70D6D8}" destId="{807EFEE8-4299-4EBC-B576-457A1EE3BFBF}" srcOrd="3" destOrd="0" presId="urn:microsoft.com/office/officeart/2005/8/layout/hierarchy3"/>
    <dgm:cxn modelId="{16F97984-D18C-4CFC-84D1-CF860B952ECD}" type="presParOf" srcId="{807EFEE8-4299-4EBC-B576-457A1EE3BFBF}" destId="{8D3765EE-71A4-43A8-B83D-A217929AD94C}" srcOrd="0" destOrd="0" presId="urn:microsoft.com/office/officeart/2005/8/layout/hierarchy3"/>
    <dgm:cxn modelId="{A21ACBFC-2FF3-4051-9DB7-AA4A5E5DE844}" type="presParOf" srcId="{8D3765EE-71A4-43A8-B83D-A217929AD94C}" destId="{730706D1-D118-4A9A-877C-E69AFE711FDE}" srcOrd="0" destOrd="0" presId="urn:microsoft.com/office/officeart/2005/8/layout/hierarchy3"/>
    <dgm:cxn modelId="{40D81296-C503-495E-951C-586C758F3FF1}" type="presParOf" srcId="{8D3765EE-71A4-43A8-B83D-A217929AD94C}" destId="{57856BD2-56A9-4FFE-85AC-BD79029C56AE}" srcOrd="1" destOrd="0" presId="urn:microsoft.com/office/officeart/2005/8/layout/hierarchy3"/>
    <dgm:cxn modelId="{D53459E3-8DD2-4E84-AC9B-2A6F3BB6A214}" type="presParOf" srcId="{807EFEE8-4299-4EBC-B576-457A1EE3BFBF}" destId="{5FE9AF2C-997B-4B84-9685-61008A2227BA}" srcOrd="1" destOrd="0" presId="urn:microsoft.com/office/officeart/2005/8/layout/hierarchy3"/>
    <dgm:cxn modelId="{4B42519C-8DA0-4281-84EE-2CD44EEFC8A6}" type="presParOf" srcId="{5FE9AF2C-997B-4B84-9685-61008A2227BA}" destId="{C298B730-3206-410C-A93F-11A72F85ABCE}" srcOrd="0" destOrd="0" presId="urn:microsoft.com/office/officeart/2005/8/layout/hierarchy3"/>
    <dgm:cxn modelId="{E5B8C9E4-0D8A-43E3-AD58-D424CB2BB939}" type="presParOf" srcId="{5FE9AF2C-997B-4B84-9685-61008A2227BA}" destId="{C37C5A85-D550-4DB5-9C74-433A6D844E99}" srcOrd="1" destOrd="0" presId="urn:microsoft.com/office/officeart/2005/8/layout/hierarchy3"/>
    <dgm:cxn modelId="{9FFCCCEE-CA13-4F2F-B7EF-100D27572953}" type="presParOf" srcId="{5FE9AF2C-997B-4B84-9685-61008A2227BA}" destId="{133E04A3-F5F0-498B-876B-A33F57AE48BD}" srcOrd="2" destOrd="0" presId="urn:microsoft.com/office/officeart/2005/8/layout/hierarchy3"/>
    <dgm:cxn modelId="{2FAD5237-0479-4CD9-9B1E-DC53272E9E57}" type="presParOf" srcId="{5FE9AF2C-997B-4B84-9685-61008A2227BA}" destId="{9AD77707-8492-4445-9540-82D29DD19CD7}" srcOrd="3" destOrd="0" presId="urn:microsoft.com/office/officeart/2005/8/layout/hierarchy3"/>
    <dgm:cxn modelId="{BFA6F3AE-A07D-43C0-BDCB-EC0CCBE890F8}" type="presParOf" srcId="{5FE9AF2C-997B-4B84-9685-61008A2227BA}" destId="{3492CFDD-51D6-43A3-8F0B-9A3E46321282}" srcOrd="4" destOrd="0" presId="urn:microsoft.com/office/officeart/2005/8/layout/hierarchy3"/>
    <dgm:cxn modelId="{A63BA025-401D-4DE8-8893-07B526BD308B}" type="presParOf" srcId="{5FE9AF2C-997B-4B84-9685-61008A2227BA}" destId="{B16DB966-88D8-4502-8B3F-E17AE3A5FF19}" srcOrd="5" destOrd="0" presId="urn:microsoft.com/office/officeart/2005/8/layout/hierarchy3"/>
    <dgm:cxn modelId="{80B76A4D-12ED-4020-960B-21010725DB75}" type="presParOf" srcId="{39BB1B68-E866-4A52-AA86-E16DAF70D6D8}" destId="{5D288620-BD25-4386-B216-42A59A61B6C0}" srcOrd="4" destOrd="0" presId="urn:microsoft.com/office/officeart/2005/8/layout/hierarchy3"/>
    <dgm:cxn modelId="{9D31259E-6F51-4E82-8CBE-90373509C406}" type="presParOf" srcId="{5D288620-BD25-4386-B216-42A59A61B6C0}" destId="{0DB725B8-8E65-4193-8C42-0ADD74E3BA4A}" srcOrd="0" destOrd="0" presId="urn:microsoft.com/office/officeart/2005/8/layout/hierarchy3"/>
    <dgm:cxn modelId="{6F4F1967-DB7D-47E7-9DD2-AC40E75790D8}" type="presParOf" srcId="{0DB725B8-8E65-4193-8C42-0ADD74E3BA4A}" destId="{38FF3BE9-C886-4DC9-B84F-9FCFBB3CBD3C}" srcOrd="0" destOrd="0" presId="urn:microsoft.com/office/officeart/2005/8/layout/hierarchy3"/>
    <dgm:cxn modelId="{5A2A4AA3-4345-4596-A769-6A54DD746929}" type="presParOf" srcId="{0DB725B8-8E65-4193-8C42-0ADD74E3BA4A}" destId="{3B42A294-234E-4D4F-8654-EDF408809B0F}" srcOrd="1" destOrd="0" presId="urn:microsoft.com/office/officeart/2005/8/layout/hierarchy3"/>
    <dgm:cxn modelId="{92CC9660-9295-44FA-AF66-0211089421D4}" type="presParOf" srcId="{5D288620-BD25-4386-B216-42A59A61B6C0}" destId="{40644BEF-3654-4498-93C0-B08C338AE7EA}" srcOrd="1" destOrd="0" presId="urn:microsoft.com/office/officeart/2005/8/layout/hierarchy3"/>
    <dgm:cxn modelId="{B5E231CC-1DA7-4AE6-A2BC-63868BD79A1B}" type="presParOf" srcId="{40644BEF-3654-4498-93C0-B08C338AE7EA}" destId="{3E4B0862-988F-4292-9D35-ED26505DA38E}" srcOrd="0" destOrd="0" presId="urn:microsoft.com/office/officeart/2005/8/layout/hierarchy3"/>
    <dgm:cxn modelId="{BFDDF186-234F-4142-B7F6-3E15C243D468}" type="presParOf" srcId="{40644BEF-3654-4498-93C0-B08C338AE7EA}" destId="{198148FB-B5DA-4C52-B04D-85EF47A2B8B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5557F-241E-47CE-8141-5F1B36634809}" type="doc">
      <dgm:prSet loTypeId="urn:microsoft.com/office/officeart/2005/8/layout/hierarchy3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bg-BG"/>
        </a:p>
      </dgm:t>
    </dgm:pt>
    <dgm:pt modelId="{0648C819-59AF-46DA-89C7-7A1E72DEF312}">
      <dgm:prSet phldrT="[Text]"/>
      <dgm:spPr>
        <a:solidFill>
          <a:srgbClr val="FFC000"/>
        </a:solidFill>
      </dgm:spPr>
      <dgm:t>
        <a:bodyPr/>
        <a:lstStyle/>
        <a:p>
          <a:r>
            <a:rPr lang="bg-BG" b="1" dirty="0" smtClean="0">
              <a:solidFill>
                <a:srgbClr val="0070C0"/>
              </a:solidFill>
            </a:rPr>
            <a:t>Четене</a:t>
          </a:r>
          <a:endParaRPr lang="bg-BG" b="1" dirty="0">
            <a:solidFill>
              <a:srgbClr val="0070C0"/>
            </a:solidFill>
          </a:endParaRPr>
        </a:p>
      </dgm:t>
    </dgm:pt>
    <dgm:pt modelId="{EA603C47-5263-421F-B83B-0C50F83FCB04}" type="parTrans" cxnId="{A6D04F12-9F3F-4EB9-A63C-D81F93E77AAD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C96DF0FE-8728-480A-9C9F-C3930E87245E}" type="sibTrans" cxnId="{A6D04F12-9F3F-4EB9-A63C-D81F93E77AAD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22FD9029-3DE7-404F-BE8F-B35CF9F68DF4}">
      <dgm:prSet phldrT="[Text]" custT="1"/>
      <dgm:spPr/>
      <dgm:t>
        <a:bodyPr/>
        <a:lstStyle/>
        <a:p>
          <a:r>
            <a:rPr lang="bg-BG" sz="2000" b="1" dirty="0" smtClean="0">
              <a:solidFill>
                <a:srgbClr val="FF0000"/>
              </a:solidFill>
            </a:rPr>
            <a:t>България 39,4%</a:t>
          </a:r>
          <a:endParaRPr lang="bg-BG" sz="2000" b="1" dirty="0">
            <a:solidFill>
              <a:srgbClr val="FF0000"/>
            </a:solidFill>
          </a:endParaRPr>
        </a:p>
      </dgm:t>
    </dgm:pt>
    <dgm:pt modelId="{68995120-FFC9-49A3-B2A7-E8B869A19A0A}" type="parTrans" cxnId="{2A9DB258-400D-46C1-8BA3-7CDA4E966476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7A34C851-91C3-4CD8-AD11-32CC97E03C6E}" type="sibTrans" cxnId="{2A9DB258-400D-46C1-8BA3-7CDA4E966476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D9170975-B738-4AF4-A017-120A9ADBE340}">
      <dgm:prSet phldrT="[Text]" custT="1"/>
      <dgm:spPr/>
      <dgm:t>
        <a:bodyPr/>
        <a:lstStyle/>
        <a:p>
          <a:endParaRPr lang="bg-BG" sz="2000" b="1" dirty="0" smtClean="0">
            <a:solidFill>
              <a:srgbClr val="0070C0"/>
            </a:solidFill>
          </a:endParaRPr>
        </a:p>
        <a:p>
          <a:r>
            <a:rPr lang="bg-BG" sz="2000" b="1" dirty="0" smtClean="0">
              <a:solidFill>
                <a:srgbClr val="0070C0"/>
              </a:solidFill>
            </a:rPr>
            <a:t>Средно за ЕС</a:t>
          </a:r>
        </a:p>
        <a:p>
          <a:r>
            <a:rPr lang="bg-BG" sz="2000" b="1" dirty="0" smtClean="0">
              <a:solidFill>
                <a:srgbClr val="0070C0"/>
              </a:solidFill>
            </a:rPr>
            <a:t>17,8%</a:t>
          </a:r>
          <a:endParaRPr lang="bg-BG" sz="2000" b="1" dirty="0">
            <a:solidFill>
              <a:srgbClr val="0070C0"/>
            </a:solidFill>
          </a:endParaRPr>
        </a:p>
      </dgm:t>
    </dgm:pt>
    <dgm:pt modelId="{FEC0E954-0A12-44C6-A6AF-A48C99656B6B}" type="parTrans" cxnId="{16341F06-5A0A-4D4C-8D94-73E9195B8B77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05FBB990-D9BC-4721-BA58-CEF55CA575C9}" type="sibTrans" cxnId="{16341F06-5A0A-4D4C-8D94-73E9195B8B77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5729688C-6B4F-4E89-B514-7FDF5206F89A}">
      <dgm:prSet phldrT="[Text]"/>
      <dgm:spPr>
        <a:solidFill>
          <a:srgbClr val="FFC000"/>
        </a:solidFill>
      </dgm:spPr>
      <dgm:t>
        <a:bodyPr/>
        <a:lstStyle/>
        <a:p>
          <a:r>
            <a:rPr lang="bg-BG" b="1" dirty="0" smtClean="0">
              <a:solidFill>
                <a:srgbClr val="0070C0"/>
              </a:solidFill>
            </a:rPr>
            <a:t>Математика</a:t>
          </a:r>
          <a:endParaRPr lang="bg-BG" b="1" dirty="0">
            <a:solidFill>
              <a:srgbClr val="0070C0"/>
            </a:solidFill>
          </a:endParaRPr>
        </a:p>
      </dgm:t>
    </dgm:pt>
    <dgm:pt modelId="{1F0FEF3D-E47F-4EE4-9C5B-09017035E438}" type="parTrans" cxnId="{065483AE-B0B1-47CD-86B1-0586BB73E4E1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1DAFED82-4223-43FA-A19E-DA7F5087B9C2}" type="sibTrans" cxnId="{065483AE-B0B1-47CD-86B1-0586BB73E4E1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F39EE8B1-CAFF-4628-8767-751F0196DBF1}">
      <dgm:prSet phldrT="[Text]" custT="1"/>
      <dgm:spPr/>
      <dgm:t>
        <a:bodyPr/>
        <a:lstStyle/>
        <a:p>
          <a:r>
            <a:rPr lang="bg-BG" sz="2000" b="1" dirty="0" smtClean="0">
              <a:solidFill>
                <a:srgbClr val="FF0000"/>
              </a:solidFill>
            </a:rPr>
            <a:t>България</a:t>
          </a:r>
          <a:r>
            <a:rPr lang="bg-BG" sz="2000" dirty="0" smtClean="0">
              <a:solidFill>
                <a:srgbClr val="FF0000"/>
              </a:solidFill>
            </a:rPr>
            <a:t> </a:t>
          </a:r>
        </a:p>
        <a:p>
          <a:r>
            <a:rPr lang="bg-BG" sz="2000" b="1" dirty="0" smtClean="0">
              <a:solidFill>
                <a:srgbClr val="FF0000"/>
              </a:solidFill>
            </a:rPr>
            <a:t>43,8%</a:t>
          </a:r>
          <a:endParaRPr lang="bg-BG" sz="2000" b="1" dirty="0">
            <a:solidFill>
              <a:srgbClr val="FF0000"/>
            </a:solidFill>
          </a:endParaRPr>
        </a:p>
      </dgm:t>
    </dgm:pt>
    <dgm:pt modelId="{DC068D9B-F377-4CBA-A784-73178946667C}" type="parTrans" cxnId="{B6C9E1F5-ACDB-476D-80D0-15A6958DEE4D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0EFA9FCA-2632-4820-BFE4-DB678C94A572}" type="sibTrans" cxnId="{B6C9E1F5-ACDB-476D-80D0-15A6958DEE4D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BE49E074-EF7E-4048-A4E9-8B9E0844A127}">
      <dgm:prSet phldrT="[Text]" custT="1"/>
      <dgm:spPr/>
      <dgm:t>
        <a:bodyPr/>
        <a:lstStyle/>
        <a:p>
          <a:r>
            <a:rPr lang="bg-BG" sz="2000" b="1" dirty="0" smtClean="0">
              <a:solidFill>
                <a:srgbClr val="0070C0"/>
              </a:solidFill>
            </a:rPr>
            <a:t>Средно за ЕС</a:t>
          </a:r>
        </a:p>
        <a:p>
          <a:r>
            <a:rPr lang="bg-BG" sz="2000" b="1" dirty="0" smtClean="0">
              <a:solidFill>
                <a:srgbClr val="0070C0"/>
              </a:solidFill>
            </a:rPr>
            <a:t>22,1%</a:t>
          </a:r>
          <a:endParaRPr lang="bg-BG" sz="2000" b="1" dirty="0">
            <a:solidFill>
              <a:srgbClr val="0070C0"/>
            </a:solidFill>
          </a:endParaRPr>
        </a:p>
      </dgm:t>
    </dgm:pt>
    <dgm:pt modelId="{BACAA313-D4E3-45A6-9F31-68A812C59020}" type="parTrans" cxnId="{D6F56396-A26B-4635-A449-07DF2FD211A0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8D098CED-CC21-44CE-8DDA-CB7B7AB439DB}" type="sibTrans" cxnId="{D6F56396-A26B-4635-A449-07DF2FD211A0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8C43C838-F7DA-4899-96AD-C578F23D5023}">
      <dgm:prSet phldrT="[Text]"/>
      <dgm:spPr>
        <a:solidFill>
          <a:srgbClr val="FFC000"/>
        </a:solidFill>
      </dgm:spPr>
      <dgm:t>
        <a:bodyPr/>
        <a:lstStyle/>
        <a:p>
          <a:r>
            <a:rPr lang="bg-BG" b="1" dirty="0" smtClean="0">
              <a:solidFill>
                <a:srgbClr val="0070C0"/>
              </a:solidFill>
            </a:rPr>
            <a:t>Природни науки</a:t>
          </a:r>
          <a:endParaRPr lang="bg-BG" b="1" dirty="0">
            <a:solidFill>
              <a:srgbClr val="0070C0"/>
            </a:solidFill>
          </a:endParaRPr>
        </a:p>
      </dgm:t>
    </dgm:pt>
    <dgm:pt modelId="{A6481F44-24D1-48F1-A844-CFB8EF566B8B}" type="parTrans" cxnId="{ACDC09F1-80C6-489E-8EF0-0EC9722CFF1A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6AD32BEA-8105-462C-B933-071DFD56E773}" type="sibTrans" cxnId="{ACDC09F1-80C6-489E-8EF0-0EC9722CFF1A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33C772B0-4C4D-45FF-B79D-13331D5E3CA5}">
      <dgm:prSet phldrT="[Text]" custT="1"/>
      <dgm:spPr/>
      <dgm:t>
        <a:bodyPr/>
        <a:lstStyle/>
        <a:p>
          <a:r>
            <a:rPr lang="bg-BG" sz="2000" b="1" dirty="0" smtClean="0">
              <a:solidFill>
                <a:srgbClr val="FF0000"/>
              </a:solidFill>
            </a:rPr>
            <a:t>България</a:t>
          </a:r>
        </a:p>
        <a:p>
          <a:r>
            <a:rPr lang="bg-BG" sz="2000" b="1" dirty="0" smtClean="0">
              <a:solidFill>
                <a:srgbClr val="FF0000"/>
              </a:solidFill>
            </a:rPr>
            <a:t>36,9% </a:t>
          </a:r>
          <a:endParaRPr lang="bg-BG" sz="2000" b="1" dirty="0">
            <a:solidFill>
              <a:srgbClr val="FF0000"/>
            </a:solidFill>
          </a:endParaRPr>
        </a:p>
      </dgm:t>
    </dgm:pt>
    <dgm:pt modelId="{2547F87A-D408-4D80-9AA3-240494F3F1DA}" type="parTrans" cxnId="{285B5CD8-5132-4735-9127-3B064FADCB50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583B50D5-8FCF-40F8-B1C5-689041A68D3A}" type="sibTrans" cxnId="{285B5CD8-5132-4735-9127-3B064FADCB50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D91A162E-9D57-4D1F-99EF-0F05EB670679}">
      <dgm:prSet phldrT="[Text]" custT="1"/>
      <dgm:spPr/>
      <dgm:t>
        <a:bodyPr/>
        <a:lstStyle/>
        <a:p>
          <a:r>
            <a:rPr lang="bg-BG" sz="2000" b="1" dirty="0" smtClean="0">
              <a:solidFill>
                <a:srgbClr val="0070C0"/>
              </a:solidFill>
            </a:rPr>
            <a:t>Средно за ЕС</a:t>
          </a:r>
        </a:p>
        <a:p>
          <a:r>
            <a:rPr lang="bg-BG" sz="2000" b="1" dirty="0" smtClean="0">
              <a:solidFill>
                <a:srgbClr val="0070C0"/>
              </a:solidFill>
            </a:rPr>
            <a:t>16,6%</a:t>
          </a:r>
          <a:endParaRPr lang="bg-BG" sz="2000" b="1" dirty="0">
            <a:solidFill>
              <a:srgbClr val="0070C0"/>
            </a:solidFill>
          </a:endParaRPr>
        </a:p>
      </dgm:t>
    </dgm:pt>
    <dgm:pt modelId="{6C2DC002-FD28-4E4B-BC0F-0CD0C478BA07}" type="parTrans" cxnId="{1E71A273-003E-439B-9754-010A51439A41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D87B6645-94A1-4FED-BF09-6C7B7DF4D113}" type="sibTrans" cxnId="{1E71A273-003E-439B-9754-010A51439A41}">
      <dgm:prSet/>
      <dgm:spPr/>
      <dgm:t>
        <a:bodyPr/>
        <a:lstStyle/>
        <a:p>
          <a:endParaRPr lang="bg-BG">
            <a:solidFill>
              <a:srgbClr val="FF0000"/>
            </a:solidFill>
          </a:endParaRPr>
        </a:p>
      </dgm:t>
    </dgm:pt>
    <dgm:pt modelId="{61134A07-B595-4EB6-879D-3466918744BC}" type="pres">
      <dgm:prSet presAssocID="{1CA5557F-241E-47CE-8141-5F1B366348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FC65981E-B7C9-49F1-A7B9-2BF0A3020B9E}" type="pres">
      <dgm:prSet presAssocID="{0648C819-59AF-46DA-89C7-7A1E72DEF312}" presName="root" presStyleCnt="0"/>
      <dgm:spPr/>
    </dgm:pt>
    <dgm:pt modelId="{E213E4F3-321B-4CC0-8BEF-7E4202E7DFC6}" type="pres">
      <dgm:prSet presAssocID="{0648C819-59AF-46DA-89C7-7A1E72DEF312}" presName="rootComposite" presStyleCnt="0"/>
      <dgm:spPr/>
    </dgm:pt>
    <dgm:pt modelId="{E68FFC9A-E72C-4BA2-82D3-430E3777B110}" type="pres">
      <dgm:prSet presAssocID="{0648C819-59AF-46DA-89C7-7A1E72DEF312}" presName="rootText" presStyleLbl="node1" presStyleIdx="0" presStyleCnt="3"/>
      <dgm:spPr/>
      <dgm:t>
        <a:bodyPr/>
        <a:lstStyle/>
        <a:p>
          <a:endParaRPr lang="bg-BG"/>
        </a:p>
      </dgm:t>
    </dgm:pt>
    <dgm:pt modelId="{D5501607-E031-402C-B86E-61995C7D9D30}" type="pres">
      <dgm:prSet presAssocID="{0648C819-59AF-46DA-89C7-7A1E72DEF312}" presName="rootConnector" presStyleLbl="node1" presStyleIdx="0" presStyleCnt="3"/>
      <dgm:spPr/>
      <dgm:t>
        <a:bodyPr/>
        <a:lstStyle/>
        <a:p>
          <a:endParaRPr lang="bg-BG"/>
        </a:p>
      </dgm:t>
    </dgm:pt>
    <dgm:pt modelId="{E178A266-F6AD-479B-87A4-DF187BD66CAA}" type="pres">
      <dgm:prSet presAssocID="{0648C819-59AF-46DA-89C7-7A1E72DEF312}" presName="childShape" presStyleCnt="0"/>
      <dgm:spPr/>
    </dgm:pt>
    <dgm:pt modelId="{186FE1D3-DC90-4A62-84C0-716700EB194A}" type="pres">
      <dgm:prSet presAssocID="{68995120-FFC9-49A3-B2A7-E8B869A19A0A}" presName="Name13" presStyleLbl="parChTrans1D2" presStyleIdx="0" presStyleCnt="6"/>
      <dgm:spPr/>
      <dgm:t>
        <a:bodyPr/>
        <a:lstStyle/>
        <a:p>
          <a:endParaRPr lang="bg-BG"/>
        </a:p>
      </dgm:t>
    </dgm:pt>
    <dgm:pt modelId="{5F1CB71A-0458-452C-9641-C60A6E7DCF2D}" type="pres">
      <dgm:prSet presAssocID="{22FD9029-3DE7-404F-BE8F-B35CF9F68DF4}" presName="childText" presStyleLbl="bgAcc1" presStyleIdx="0" presStyleCnt="6" custScaleX="145435" custScaleY="13234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02D37B4-AAEF-43BF-8C66-CA905D9FD951}" type="pres">
      <dgm:prSet presAssocID="{FEC0E954-0A12-44C6-A6AF-A48C99656B6B}" presName="Name13" presStyleLbl="parChTrans1D2" presStyleIdx="1" presStyleCnt="6"/>
      <dgm:spPr/>
      <dgm:t>
        <a:bodyPr/>
        <a:lstStyle/>
        <a:p>
          <a:endParaRPr lang="bg-BG"/>
        </a:p>
      </dgm:t>
    </dgm:pt>
    <dgm:pt modelId="{A56305FD-3544-4B93-99AE-52D55945F2C4}" type="pres">
      <dgm:prSet presAssocID="{D9170975-B738-4AF4-A017-120A9ADBE340}" presName="childText" presStyleLbl="bgAcc1" presStyleIdx="1" presStyleCnt="6" custScaleX="118945" custScaleY="199191" custLinFactNeighborX="1924" custLinFactNeighborY="461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9C66A26-5BF7-4988-95B3-34F282E0C1C2}" type="pres">
      <dgm:prSet presAssocID="{5729688C-6B4F-4E89-B514-7FDF5206F89A}" presName="root" presStyleCnt="0"/>
      <dgm:spPr/>
    </dgm:pt>
    <dgm:pt modelId="{9D7D8BDF-60BF-4228-B506-4047D5AF78FC}" type="pres">
      <dgm:prSet presAssocID="{5729688C-6B4F-4E89-B514-7FDF5206F89A}" presName="rootComposite" presStyleCnt="0"/>
      <dgm:spPr/>
    </dgm:pt>
    <dgm:pt modelId="{33AB5061-02B3-447E-B909-165055B48297}" type="pres">
      <dgm:prSet presAssocID="{5729688C-6B4F-4E89-B514-7FDF5206F89A}" presName="rootText" presStyleLbl="node1" presStyleIdx="1" presStyleCnt="3"/>
      <dgm:spPr/>
      <dgm:t>
        <a:bodyPr/>
        <a:lstStyle/>
        <a:p>
          <a:endParaRPr lang="bg-BG"/>
        </a:p>
      </dgm:t>
    </dgm:pt>
    <dgm:pt modelId="{B46A77F8-8010-4AD6-901C-F1CBE4A12C84}" type="pres">
      <dgm:prSet presAssocID="{5729688C-6B4F-4E89-B514-7FDF5206F89A}" presName="rootConnector" presStyleLbl="node1" presStyleIdx="1" presStyleCnt="3"/>
      <dgm:spPr/>
      <dgm:t>
        <a:bodyPr/>
        <a:lstStyle/>
        <a:p>
          <a:endParaRPr lang="bg-BG"/>
        </a:p>
      </dgm:t>
    </dgm:pt>
    <dgm:pt modelId="{E3A2EFE5-431E-4EC4-A339-F87275F3CF38}" type="pres">
      <dgm:prSet presAssocID="{5729688C-6B4F-4E89-B514-7FDF5206F89A}" presName="childShape" presStyleCnt="0"/>
      <dgm:spPr/>
    </dgm:pt>
    <dgm:pt modelId="{08254A21-1BA8-47FA-894D-9A3431C0BA90}" type="pres">
      <dgm:prSet presAssocID="{DC068D9B-F377-4CBA-A784-73178946667C}" presName="Name13" presStyleLbl="parChTrans1D2" presStyleIdx="2" presStyleCnt="6"/>
      <dgm:spPr/>
      <dgm:t>
        <a:bodyPr/>
        <a:lstStyle/>
        <a:p>
          <a:endParaRPr lang="bg-BG"/>
        </a:p>
      </dgm:t>
    </dgm:pt>
    <dgm:pt modelId="{06F1A295-1753-4FB6-9E9C-D1AB0DC83C07}" type="pres">
      <dgm:prSet presAssocID="{F39EE8B1-CAFF-4628-8767-751F0196DBF1}" presName="childText" presStyleLbl="bgAcc1" presStyleIdx="2" presStyleCnt="6" custScaleX="139315" custScaleY="12729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34172CD-9D3C-42F6-BA75-83BAF4B64800}" type="pres">
      <dgm:prSet presAssocID="{BACAA313-D4E3-45A6-9F31-68A812C59020}" presName="Name13" presStyleLbl="parChTrans1D2" presStyleIdx="3" presStyleCnt="6"/>
      <dgm:spPr/>
      <dgm:t>
        <a:bodyPr/>
        <a:lstStyle/>
        <a:p>
          <a:endParaRPr lang="bg-BG"/>
        </a:p>
      </dgm:t>
    </dgm:pt>
    <dgm:pt modelId="{8E32A609-D3C1-41A4-9569-CF29BBBFBD64}" type="pres">
      <dgm:prSet presAssocID="{BE49E074-EF7E-4048-A4E9-8B9E0844A127}" presName="childText" presStyleLbl="bgAcc1" presStyleIdx="3" presStyleCnt="6" custScaleX="125029" custScaleY="15982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3E003CC-0C5C-434B-9DCD-0F0DE1FA880C}" type="pres">
      <dgm:prSet presAssocID="{8C43C838-F7DA-4899-96AD-C578F23D5023}" presName="root" presStyleCnt="0"/>
      <dgm:spPr/>
    </dgm:pt>
    <dgm:pt modelId="{69B2FCBE-DA1B-43B3-BC04-84BA0C536B4A}" type="pres">
      <dgm:prSet presAssocID="{8C43C838-F7DA-4899-96AD-C578F23D5023}" presName="rootComposite" presStyleCnt="0"/>
      <dgm:spPr/>
    </dgm:pt>
    <dgm:pt modelId="{806BA199-66EF-4C88-8CFC-AE76BD8834C6}" type="pres">
      <dgm:prSet presAssocID="{8C43C838-F7DA-4899-96AD-C578F23D5023}" presName="rootText" presStyleLbl="node1" presStyleIdx="2" presStyleCnt="3"/>
      <dgm:spPr/>
      <dgm:t>
        <a:bodyPr/>
        <a:lstStyle/>
        <a:p>
          <a:endParaRPr lang="bg-BG"/>
        </a:p>
      </dgm:t>
    </dgm:pt>
    <dgm:pt modelId="{A00EA51A-E461-4496-B36B-B67FF7371969}" type="pres">
      <dgm:prSet presAssocID="{8C43C838-F7DA-4899-96AD-C578F23D5023}" presName="rootConnector" presStyleLbl="node1" presStyleIdx="2" presStyleCnt="3"/>
      <dgm:spPr/>
      <dgm:t>
        <a:bodyPr/>
        <a:lstStyle/>
        <a:p>
          <a:endParaRPr lang="bg-BG"/>
        </a:p>
      </dgm:t>
    </dgm:pt>
    <dgm:pt modelId="{C5481078-2A63-42BD-A04C-2EEC904278BB}" type="pres">
      <dgm:prSet presAssocID="{8C43C838-F7DA-4899-96AD-C578F23D5023}" presName="childShape" presStyleCnt="0"/>
      <dgm:spPr/>
    </dgm:pt>
    <dgm:pt modelId="{A68BAA09-759C-4D98-8FEA-7DBF21CF2970}" type="pres">
      <dgm:prSet presAssocID="{2547F87A-D408-4D80-9AA3-240494F3F1DA}" presName="Name13" presStyleLbl="parChTrans1D2" presStyleIdx="4" presStyleCnt="6"/>
      <dgm:spPr/>
      <dgm:t>
        <a:bodyPr/>
        <a:lstStyle/>
        <a:p>
          <a:endParaRPr lang="bg-BG"/>
        </a:p>
      </dgm:t>
    </dgm:pt>
    <dgm:pt modelId="{33B907BF-936B-4C40-8512-6EB4E49F8CE6}" type="pres">
      <dgm:prSet presAssocID="{33C772B0-4C4D-45FF-B79D-13331D5E3CA5}" presName="childText" presStyleLbl="bgAcc1" presStyleIdx="4" presStyleCnt="6" custScaleX="119661" custScaleY="134402" custLinFactNeighborX="3279" custLinFactNeighborY="1082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845FA6E-7214-4E1C-BF6A-F3DEE87AD218}" type="pres">
      <dgm:prSet presAssocID="{6C2DC002-FD28-4E4B-BC0F-0CD0C478BA07}" presName="Name13" presStyleLbl="parChTrans1D2" presStyleIdx="5" presStyleCnt="6"/>
      <dgm:spPr/>
      <dgm:t>
        <a:bodyPr/>
        <a:lstStyle/>
        <a:p>
          <a:endParaRPr lang="bg-BG"/>
        </a:p>
      </dgm:t>
    </dgm:pt>
    <dgm:pt modelId="{63C2233B-8E2B-4C5E-AEF2-17ECE61ADB0F}" type="pres">
      <dgm:prSet presAssocID="{D91A162E-9D57-4D1F-99EF-0F05EB670679}" presName="childText" presStyleLbl="bgAcc1" presStyleIdx="5" presStyleCnt="6" custScaleX="122223" custScaleY="17995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F1955C6-BFCB-477E-A8D2-6B6103E54D55}" type="presOf" srcId="{8C43C838-F7DA-4899-96AD-C578F23D5023}" destId="{A00EA51A-E461-4496-B36B-B67FF7371969}" srcOrd="1" destOrd="0" presId="urn:microsoft.com/office/officeart/2005/8/layout/hierarchy3"/>
    <dgm:cxn modelId="{26EF82B6-FE48-4093-A2CF-F2A7F5EC8783}" type="presOf" srcId="{68995120-FFC9-49A3-B2A7-E8B869A19A0A}" destId="{186FE1D3-DC90-4A62-84C0-716700EB194A}" srcOrd="0" destOrd="0" presId="urn:microsoft.com/office/officeart/2005/8/layout/hierarchy3"/>
    <dgm:cxn modelId="{D6F56396-A26B-4635-A449-07DF2FD211A0}" srcId="{5729688C-6B4F-4E89-B514-7FDF5206F89A}" destId="{BE49E074-EF7E-4048-A4E9-8B9E0844A127}" srcOrd="1" destOrd="0" parTransId="{BACAA313-D4E3-45A6-9F31-68A812C59020}" sibTransId="{8D098CED-CC21-44CE-8DDA-CB7B7AB439DB}"/>
    <dgm:cxn modelId="{B6C9E1F5-ACDB-476D-80D0-15A6958DEE4D}" srcId="{5729688C-6B4F-4E89-B514-7FDF5206F89A}" destId="{F39EE8B1-CAFF-4628-8767-751F0196DBF1}" srcOrd="0" destOrd="0" parTransId="{DC068D9B-F377-4CBA-A784-73178946667C}" sibTransId="{0EFA9FCA-2632-4820-BFE4-DB678C94A572}"/>
    <dgm:cxn modelId="{D7B50106-2364-4308-8D69-9FAADBA81B5B}" type="presOf" srcId="{D91A162E-9D57-4D1F-99EF-0F05EB670679}" destId="{63C2233B-8E2B-4C5E-AEF2-17ECE61ADB0F}" srcOrd="0" destOrd="0" presId="urn:microsoft.com/office/officeart/2005/8/layout/hierarchy3"/>
    <dgm:cxn modelId="{20C05987-2E87-4170-B020-0362C6C87B92}" type="presOf" srcId="{5729688C-6B4F-4E89-B514-7FDF5206F89A}" destId="{B46A77F8-8010-4AD6-901C-F1CBE4A12C84}" srcOrd="1" destOrd="0" presId="urn:microsoft.com/office/officeart/2005/8/layout/hierarchy3"/>
    <dgm:cxn modelId="{9415CDCD-BE97-4A0D-AE51-04B64B2905B9}" type="presOf" srcId="{8C43C838-F7DA-4899-96AD-C578F23D5023}" destId="{806BA199-66EF-4C88-8CFC-AE76BD8834C6}" srcOrd="0" destOrd="0" presId="urn:microsoft.com/office/officeart/2005/8/layout/hierarchy3"/>
    <dgm:cxn modelId="{2A9DB258-400D-46C1-8BA3-7CDA4E966476}" srcId="{0648C819-59AF-46DA-89C7-7A1E72DEF312}" destId="{22FD9029-3DE7-404F-BE8F-B35CF9F68DF4}" srcOrd="0" destOrd="0" parTransId="{68995120-FFC9-49A3-B2A7-E8B869A19A0A}" sibTransId="{7A34C851-91C3-4CD8-AD11-32CC97E03C6E}"/>
    <dgm:cxn modelId="{B511ED83-2FED-4045-9814-27FA098502AA}" type="presOf" srcId="{5729688C-6B4F-4E89-B514-7FDF5206F89A}" destId="{33AB5061-02B3-447E-B909-165055B48297}" srcOrd="0" destOrd="0" presId="urn:microsoft.com/office/officeart/2005/8/layout/hierarchy3"/>
    <dgm:cxn modelId="{DE77F314-0151-44D1-94DB-BDFB5555F911}" type="presOf" srcId="{0648C819-59AF-46DA-89C7-7A1E72DEF312}" destId="{E68FFC9A-E72C-4BA2-82D3-430E3777B110}" srcOrd="0" destOrd="0" presId="urn:microsoft.com/office/officeart/2005/8/layout/hierarchy3"/>
    <dgm:cxn modelId="{16341F06-5A0A-4D4C-8D94-73E9195B8B77}" srcId="{0648C819-59AF-46DA-89C7-7A1E72DEF312}" destId="{D9170975-B738-4AF4-A017-120A9ADBE340}" srcOrd="1" destOrd="0" parTransId="{FEC0E954-0A12-44C6-A6AF-A48C99656B6B}" sibTransId="{05FBB990-D9BC-4721-BA58-CEF55CA575C9}"/>
    <dgm:cxn modelId="{1510F15F-7172-40BF-AD19-B6629AEE6543}" type="presOf" srcId="{DC068D9B-F377-4CBA-A784-73178946667C}" destId="{08254A21-1BA8-47FA-894D-9A3431C0BA90}" srcOrd="0" destOrd="0" presId="urn:microsoft.com/office/officeart/2005/8/layout/hierarchy3"/>
    <dgm:cxn modelId="{324B35BE-C891-4A09-9A36-D9F34EB00154}" type="presOf" srcId="{F39EE8B1-CAFF-4628-8767-751F0196DBF1}" destId="{06F1A295-1753-4FB6-9E9C-D1AB0DC83C07}" srcOrd="0" destOrd="0" presId="urn:microsoft.com/office/officeart/2005/8/layout/hierarchy3"/>
    <dgm:cxn modelId="{ADCB2834-6AA1-4035-803F-545A5115167C}" type="presOf" srcId="{FEC0E954-0A12-44C6-A6AF-A48C99656B6B}" destId="{502D37B4-AAEF-43BF-8C66-CA905D9FD951}" srcOrd="0" destOrd="0" presId="urn:microsoft.com/office/officeart/2005/8/layout/hierarchy3"/>
    <dgm:cxn modelId="{D31AB34A-4E7F-4336-9B65-6B6ECABE2D4B}" type="presOf" srcId="{BACAA313-D4E3-45A6-9F31-68A812C59020}" destId="{234172CD-9D3C-42F6-BA75-83BAF4B64800}" srcOrd="0" destOrd="0" presId="urn:microsoft.com/office/officeart/2005/8/layout/hierarchy3"/>
    <dgm:cxn modelId="{065483AE-B0B1-47CD-86B1-0586BB73E4E1}" srcId="{1CA5557F-241E-47CE-8141-5F1B36634809}" destId="{5729688C-6B4F-4E89-B514-7FDF5206F89A}" srcOrd="1" destOrd="0" parTransId="{1F0FEF3D-E47F-4EE4-9C5B-09017035E438}" sibTransId="{1DAFED82-4223-43FA-A19E-DA7F5087B9C2}"/>
    <dgm:cxn modelId="{FE88F73E-CCA2-432E-973F-A0D438D65CCE}" type="presOf" srcId="{BE49E074-EF7E-4048-A4E9-8B9E0844A127}" destId="{8E32A609-D3C1-41A4-9569-CF29BBBFBD64}" srcOrd="0" destOrd="0" presId="urn:microsoft.com/office/officeart/2005/8/layout/hierarchy3"/>
    <dgm:cxn modelId="{285B5CD8-5132-4735-9127-3B064FADCB50}" srcId="{8C43C838-F7DA-4899-96AD-C578F23D5023}" destId="{33C772B0-4C4D-45FF-B79D-13331D5E3CA5}" srcOrd="0" destOrd="0" parTransId="{2547F87A-D408-4D80-9AA3-240494F3F1DA}" sibTransId="{583B50D5-8FCF-40F8-B1C5-689041A68D3A}"/>
    <dgm:cxn modelId="{51A4679F-2A70-49B0-88CC-A18CE86DC71B}" type="presOf" srcId="{1CA5557F-241E-47CE-8141-5F1B36634809}" destId="{61134A07-B595-4EB6-879D-3466918744BC}" srcOrd="0" destOrd="0" presId="urn:microsoft.com/office/officeart/2005/8/layout/hierarchy3"/>
    <dgm:cxn modelId="{A803B072-B4E2-4675-96BF-150873226823}" type="presOf" srcId="{6C2DC002-FD28-4E4B-BC0F-0CD0C478BA07}" destId="{D845FA6E-7214-4E1C-BF6A-F3DEE87AD218}" srcOrd="0" destOrd="0" presId="urn:microsoft.com/office/officeart/2005/8/layout/hierarchy3"/>
    <dgm:cxn modelId="{7D2CDEE5-9060-4862-BB34-322900FC0403}" type="presOf" srcId="{D9170975-B738-4AF4-A017-120A9ADBE340}" destId="{A56305FD-3544-4B93-99AE-52D55945F2C4}" srcOrd="0" destOrd="0" presId="urn:microsoft.com/office/officeart/2005/8/layout/hierarchy3"/>
    <dgm:cxn modelId="{50272F33-3340-4597-A982-614A9552319C}" type="presOf" srcId="{0648C819-59AF-46DA-89C7-7A1E72DEF312}" destId="{D5501607-E031-402C-B86E-61995C7D9D30}" srcOrd="1" destOrd="0" presId="urn:microsoft.com/office/officeart/2005/8/layout/hierarchy3"/>
    <dgm:cxn modelId="{5EB70134-B994-4397-8238-CD75AB2741E3}" type="presOf" srcId="{33C772B0-4C4D-45FF-B79D-13331D5E3CA5}" destId="{33B907BF-936B-4C40-8512-6EB4E49F8CE6}" srcOrd="0" destOrd="0" presId="urn:microsoft.com/office/officeart/2005/8/layout/hierarchy3"/>
    <dgm:cxn modelId="{ACDC09F1-80C6-489E-8EF0-0EC9722CFF1A}" srcId="{1CA5557F-241E-47CE-8141-5F1B36634809}" destId="{8C43C838-F7DA-4899-96AD-C578F23D5023}" srcOrd="2" destOrd="0" parTransId="{A6481F44-24D1-48F1-A844-CFB8EF566B8B}" sibTransId="{6AD32BEA-8105-462C-B933-071DFD56E773}"/>
    <dgm:cxn modelId="{A6D04F12-9F3F-4EB9-A63C-D81F93E77AAD}" srcId="{1CA5557F-241E-47CE-8141-5F1B36634809}" destId="{0648C819-59AF-46DA-89C7-7A1E72DEF312}" srcOrd="0" destOrd="0" parTransId="{EA603C47-5263-421F-B83B-0C50F83FCB04}" sibTransId="{C96DF0FE-8728-480A-9C9F-C3930E87245E}"/>
    <dgm:cxn modelId="{1E71A273-003E-439B-9754-010A51439A41}" srcId="{8C43C838-F7DA-4899-96AD-C578F23D5023}" destId="{D91A162E-9D57-4D1F-99EF-0F05EB670679}" srcOrd="1" destOrd="0" parTransId="{6C2DC002-FD28-4E4B-BC0F-0CD0C478BA07}" sibTransId="{D87B6645-94A1-4FED-BF09-6C7B7DF4D113}"/>
    <dgm:cxn modelId="{4ADD5021-83FC-4E03-9659-CD152E00C6D6}" type="presOf" srcId="{2547F87A-D408-4D80-9AA3-240494F3F1DA}" destId="{A68BAA09-759C-4D98-8FEA-7DBF21CF2970}" srcOrd="0" destOrd="0" presId="urn:microsoft.com/office/officeart/2005/8/layout/hierarchy3"/>
    <dgm:cxn modelId="{0EB1ED12-93E5-4131-9087-C35D455EECD1}" type="presOf" srcId="{22FD9029-3DE7-404F-BE8F-B35CF9F68DF4}" destId="{5F1CB71A-0458-452C-9641-C60A6E7DCF2D}" srcOrd="0" destOrd="0" presId="urn:microsoft.com/office/officeart/2005/8/layout/hierarchy3"/>
    <dgm:cxn modelId="{AA892A59-5FF4-4DBD-B969-C884487CED37}" type="presParOf" srcId="{61134A07-B595-4EB6-879D-3466918744BC}" destId="{FC65981E-B7C9-49F1-A7B9-2BF0A3020B9E}" srcOrd="0" destOrd="0" presId="urn:microsoft.com/office/officeart/2005/8/layout/hierarchy3"/>
    <dgm:cxn modelId="{1DC3B2EA-57A0-4DD7-AF49-EACCE0C4745D}" type="presParOf" srcId="{FC65981E-B7C9-49F1-A7B9-2BF0A3020B9E}" destId="{E213E4F3-321B-4CC0-8BEF-7E4202E7DFC6}" srcOrd="0" destOrd="0" presId="urn:microsoft.com/office/officeart/2005/8/layout/hierarchy3"/>
    <dgm:cxn modelId="{33F35D9D-D87A-492B-BAD6-31B2361BFF21}" type="presParOf" srcId="{E213E4F3-321B-4CC0-8BEF-7E4202E7DFC6}" destId="{E68FFC9A-E72C-4BA2-82D3-430E3777B110}" srcOrd="0" destOrd="0" presId="urn:microsoft.com/office/officeart/2005/8/layout/hierarchy3"/>
    <dgm:cxn modelId="{72BF821B-4373-457A-B7C0-426362421902}" type="presParOf" srcId="{E213E4F3-321B-4CC0-8BEF-7E4202E7DFC6}" destId="{D5501607-E031-402C-B86E-61995C7D9D30}" srcOrd="1" destOrd="0" presId="urn:microsoft.com/office/officeart/2005/8/layout/hierarchy3"/>
    <dgm:cxn modelId="{9BC4C79B-1B7B-4E46-A626-73131F5FB137}" type="presParOf" srcId="{FC65981E-B7C9-49F1-A7B9-2BF0A3020B9E}" destId="{E178A266-F6AD-479B-87A4-DF187BD66CAA}" srcOrd="1" destOrd="0" presId="urn:microsoft.com/office/officeart/2005/8/layout/hierarchy3"/>
    <dgm:cxn modelId="{33AD982C-C68B-4799-BF3A-61327E71D9DB}" type="presParOf" srcId="{E178A266-F6AD-479B-87A4-DF187BD66CAA}" destId="{186FE1D3-DC90-4A62-84C0-716700EB194A}" srcOrd="0" destOrd="0" presId="urn:microsoft.com/office/officeart/2005/8/layout/hierarchy3"/>
    <dgm:cxn modelId="{FA4764D2-6E4E-45B1-B40E-DA61C96FE472}" type="presParOf" srcId="{E178A266-F6AD-479B-87A4-DF187BD66CAA}" destId="{5F1CB71A-0458-452C-9641-C60A6E7DCF2D}" srcOrd="1" destOrd="0" presId="urn:microsoft.com/office/officeart/2005/8/layout/hierarchy3"/>
    <dgm:cxn modelId="{C6C1AB29-2CD3-492A-8C6E-DC92B926E445}" type="presParOf" srcId="{E178A266-F6AD-479B-87A4-DF187BD66CAA}" destId="{502D37B4-AAEF-43BF-8C66-CA905D9FD951}" srcOrd="2" destOrd="0" presId="urn:microsoft.com/office/officeart/2005/8/layout/hierarchy3"/>
    <dgm:cxn modelId="{2764E6F9-5B27-4210-A078-54B50C9136A1}" type="presParOf" srcId="{E178A266-F6AD-479B-87A4-DF187BD66CAA}" destId="{A56305FD-3544-4B93-99AE-52D55945F2C4}" srcOrd="3" destOrd="0" presId="urn:microsoft.com/office/officeart/2005/8/layout/hierarchy3"/>
    <dgm:cxn modelId="{690D5571-DDE8-46AA-A5D7-B5FF7D0A0BAE}" type="presParOf" srcId="{61134A07-B595-4EB6-879D-3466918744BC}" destId="{09C66A26-5BF7-4988-95B3-34F282E0C1C2}" srcOrd="1" destOrd="0" presId="urn:microsoft.com/office/officeart/2005/8/layout/hierarchy3"/>
    <dgm:cxn modelId="{FDB2EF47-52DB-42F5-8CD5-B11B6CEF7BAB}" type="presParOf" srcId="{09C66A26-5BF7-4988-95B3-34F282E0C1C2}" destId="{9D7D8BDF-60BF-4228-B506-4047D5AF78FC}" srcOrd="0" destOrd="0" presId="urn:microsoft.com/office/officeart/2005/8/layout/hierarchy3"/>
    <dgm:cxn modelId="{669FDE7E-57B6-43A9-AC55-E7710C4FD33B}" type="presParOf" srcId="{9D7D8BDF-60BF-4228-B506-4047D5AF78FC}" destId="{33AB5061-02B3-447E-B909-165055B48297}" srcOrd="0" destOrd="0" presId="urn:microsoft.com/office/officeart/2005/8/layout/hierarchy3"/>
    <dgm:cxn modelId="{D459771F-2388-4F2D-ACE1-6C7B7BAEEC38}" type="presParOf" srcId="{9D7D8BDF-60BF-4228-B506-4047D5AF78FC}" destId="{B46A77F8-8010-4AD6-901C-F1CBE4A12C84}" srcOrd="1" destOrd="0" presId="urn:microsoft.com/office/officeart/2005/8/layout/hierarchy3"/>
    <dgm:cxn modelId="{E2C019BA-6F98-4D93-A2DD-10B322376442}" type="presParOf" srcId="{09C66A26-5BF7-4988-95B3-34F282E0C1C2}" destId="{E3A2EFE5-431E-4EC4-A339-F87275F3CF38}" srcOrd="1" destOrd="0" presId="urn:microsoft.com/office/officeart/2005/8/layout/hierarchy3"/>
    <dgm:cxn modelId="{2728EC82-204B-4B73-8E55-E6AAA7D2F20D}" type="presParOf" srcId="{E3A2EFE5-431E-4EC4-A339-F87275F3CF38}" destId="{08254A21-1BA8-47FA-894D-9A3431C0BA90}" srcOrd="0" destOrd="0" presId="urn:microsoft.com/office/officeart/2005/8/layout/hierarchy3"/>
    <dgm:cxn modelId="{D326A2F1-EC12-4071-B921-82C0E5ADE291}" type="presParOf" srcId="{E3A2EFE5-431E-4EC4-A339-F87275F3CF38}" destId="{06F1A295-1753-4FB6-9E9C-D1AB0DC83C07}" srcOrd="1" destOrd="0" presId="urn:microsoft.com/office/officeart/2005/8/layout/hierarchy3"/>
    <dgm:cxn modelId="{B812F2DB-57FD-4756-825F-396846CFB7F7}" type="presParOf" srcId="{E3A2EFE5-431E-4EC4-A339-F87275F3CF38}" destId="{234172CD-9D3C-42F6-BA75-83BAF4B64800}" srcOrd="2" destOrd="0" presId="urn:microsoft.com/office/officeart/2005/8/layout/hierarchy3"/>
    <dgm:cxn modelId="{4F65B364-C58A-44AB-B71B-5B66162BC2ED}" type="presParOf" srcId="{E3A2EFE5-431E-4EC4-A339-F87275F3CF38}" destId="{8E32A609-D3C1-41A4-9569-CF29BBBFBD64}" srcOrd="3" destOrd="0" presId="urn:microsoft.com/office/officeart/2005/8/layout/hierarchy3"/>
    <dgm:cxn modelId="{E5E1D6F0-D4A3-4E05-8895-BF5030848EE1}" type="presParOf" srcId="{61134A07-B595-4EB6-879D-3466918744BC}" destId="{63E003CC-0C5C-434B-9DCD-0F0DE1FA880C}" srcOrd="2" destOrd="0" presId="urn:microsoft.com/office/officeart/2005/8/layout/hierarchy3"/>
    <dgm:cxn modelId="{5B1C4810-726B-4FF0-BEA7-4E4566B9D335}" type="presParOf" srcId="{63E003CC-0C5C-434B-9DCD-0F0DE1FA880C}" destId="{69B2FCBE-DA1B-43B3-BC04-84BA0C536B4A}" srcOrd="0" destOrd="0" presId="urn:microsoft.com/office/officeart/2005/8/layout/hierarchy3"/>
    <dgm:cxn modelId="{C13DB2DC-FDCF-48F3-929C-3B5876B286EE}" type="presParOf" srcId="{69B2FCBE-DA1B-43B3-BC04-84BA0C536B4A}" destId="{806BA199-66EF-4C88-8CFC-AE76BD8834C6}" srcOrd="0" destOrd="0" presId="urn:microsoft.com/office/officeart/2005/8/layout/hierarchy3"/>
    <dgm:cxn modelId="{47FF92E9-2433-4E33-AD5E-9DB05CDAE1A6}" type="presParOf" srcId="{69B2FCBE-DA1B-43B3-BC04-84BA0C536B4A}" destId="{A00EA51A-E461-4496-B36B-B67FF7371969}" srcOrd="1" destOrd="0" presId="urn:microsoft.com/office/officeart/2005/8/layout/hierarchy3"/>
    <dgm:cxn modelId="{AC8B7C2E-BC1C-47E0-A8AF-8B0820046F8E}" type="presParOf" srcId="{63E003CC-0C5C-434B-9DCD-0F0DE1FA880C}" destId="{C5481078-2A63-42BD-A04C-2EEC904278BB}" srcOrd="1" destOrd="0" presId="urn:microsoft.com/office/officeart/2005/8/layout/hierarchy3"/>
    <dgm:cxn modelId="{EF9A7A8B-77C8-4567-B30E-9A5ADEBDF276}" type="presParOf" srcId="{C5481078-2A63-42BD-A04C-2EEC904278BB}" destId="{A68BAA09-759C-4D98-8FEA-7DBF21CF2970}" srcOrd="0" destOrd="0" presId="urn:microsoft.com/office/officeart/2005/8/layout/hierarchy3"/>
    <dgm:cxn modelId="{EAF58EC5-84A0-4652-9FDB-3446647ADAD8}" type="presParOf" srcId="{C5481078-2A63-42BD-A04C-2EEC904278BB}" destId="{33B907BF-936B-4C40-8512-6EB4E49F8CE6}" srcOrd="1" destOrd="0" presId="urn:microsoft.com/office/officeart/2005/8/layout/hierarchy3"/>
    <dgm:cxn modelId="{FFC1B04F-0229-49EF-B525-A82DA154115A}" type="presParOf" srcId="{C5481078-2A63-42BD-A04C-2EEC904278BB}" destId="{D845FA6E-7214-4E1C-BF6A-F3DEE87AD218}" srcOrd="2" destOrd="0" presId="urn:microsoft.com/office/officeart/2005/8/layout/hierarchy3"/>
    <dgm:cxn modelId="{FE5584C0-E5C1-4DD4-8D85-28275104A954}" type="presParOf" srcId="{C5481078-2A63-42BD-A04C-2EEC904278BB}" destId="{63C2233B-8E2B-4C5E-AEF2-17ECE61ADB0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9E491-78C5-415A-A2C2-22F2BEAE5E04}" type="doc">
      <dgm:prSet loTypeId="urn:microsoft.com/office/officeart/2005/8/layout/pyramid2" loCatId="pyramid" qsTypeId="urn:microsoft.com/office/officeart/2005/8/quickstyle/simple1#3" qsCatId="simple" csTypeId="urn:microsoft.com/office/officeart/2005/8/colors/accent1_2#3" csCatId="accent1" phldr="1"/>
      <dgm:spPr/>
    </dgm:pt>
    <dgm:pt modelId="{736B8FC8-0D60-4988-8156-D329E589618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/>
            <a:t>Средно за ЕС </a:t>
          </a:r>
        </a:p>
        <a:p>
          <a:r>
            <a:rPr lang="bg-BG" sz="2400" b="1" dirty="0" smtClean="0">
              <a:solidFill>
                <a:srgbClr val="C00000"/>
              </a:solidFill>
            </a:rPr>
            <a:t> 11%</a:t>
          </a:r>
          <a:endParaRPr lang="bg-BG" sz="2400" b="1" dirty="0">
            <a:solidFill>
              <a:srgbClr val="C00000"/>
            </a:solidFill>
          </a:endParaRPr>
        </a:p>
      </dgm:t>
    </dgm:pt>
    <dgm:pt modelId="{7BBF8A4C-64AF-4DEA-A4F1-B34C0BD24F11}" type="parTrans" cxnId="{8425BE23-FAF2-4601-BCB5-2D6C5ACA8F87}">
      <dgm:prSet/>
      <dgm:spPr/>
      <dgm:t>
        <a:bodyPr/>
        <a:lstStyle/>
        <a:p>
          <a:endParaRPr lang="bg-BG"/>
        </a:p>
      </dgm:t>
    </dgm:pt>
    <dgm:pt modelId="{9AA9F9F7-4B70-460E-A269-49A8A375A245}" type="sibTrans" cxnId="{8425BE23-FAF2-4601-BCB5-2D6C5ACA8F87}">
      <dgm:prSet/>
      <dgm:spPr/>
      <dgm:t>
        <a:bodyPr/>
        <a:lstStyle/>
        <a:p>
          <a:endParaRPr lang="bg-BG"/>
        </a:p>
      </dgm:t>
    </dgm:pt>
    <dgm:pt modelId="{97831D9F-05E7-42AC-9C4A-A4606A701AA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/>
            <a:t>България</a:t>
          </a:r>
        </a:p>
        <a:p>
          <a:r>
            <a:rPr lang="bg-BG" sz="2400" b="1" dirty="0" smtClean="0">
              <a:solidFill>
                <a:srgbClr val="C00000"/>
              </a:solidFill>
            </a:rPr>
            <a:t> 13,4%</a:t>
          </a:r>
          <a:endParaRPr lang="bg-BG" sz="2400" b="1" dirty="0">
            <a:solidFill>
              <a:srgbClr val="C00000"/>
            </a:solidFill>
          </a:endParaRPr>
        </a:p>
      </dgm:t>
    </dgm:pt>
    <dgm:pt modelId="{F2E6C5E7-EAB7-4C58-9055-D5EED8437683}" type="parTrans" cxnId="{70E0A6DC-F00A-42E7-BB8B-D19E97FDFB96}">
      <dgm:prSet/>
      <dgm:spPr/>
      <dgm:t>
        <a:bodyPr/>
        <a:lstStyle/>
        <a:p>
          <a:endParaRPr lang="bg-BG"/>
        </a:p>
      </dgm:t>
    </dgm:pt>
    <dgm:pt modelId="{06692266-8C19-421E-B714-A79C6C22CB64}" type="sibTrans" cxnId="{70E0A6DC-F00A-42E7-BB8B-D19E97FDFB96}">
      <dgm:prSet/>
      <dgm:spPr/>
      <dgm:t>
        <a:bodyPr/>
        <a:lstStyle/>
        <a:p>
          <a:endParaRPr lang="bg-BG"/>
        </a:p>
      </dgm:t>
    </dgm:pt>
    <dgm:pt modelId="{FDD72D27-DE7F-4DEA-92A6-AFA6040F8DF5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1800" b="1" dirty="0" smtClean="0">
              <a:latin typeface="Times New Roman"/>
              <a:cs typeface="Times New Roman"/>
            </a:rPr>
            <a:t>с по-лоши показатели от нас: Испания, Италия, Малта, Португалия и Румъния</a:t>
          </a:r>
          <a:endParaRPr lang="bg-BG" sz="1800" b="1" dirty="0"/>
        </a:p>
      </dgm:t>
    </dgm:pt>
    <dgm:pt modelId="{5679F4BE-53B3-4BB7-91F6-68EBCCFE8A47}" type="parTrans" cxnId="{6A28DBE7-ACFA-40B0-B03E-6DC13D7EFB8A}">
      <dgm:prSet/>
      <dgm:spPr/>
      <dgm:t>
        <a:bodyPr/>
        <a:lstStyle/>
        <a:p>
          <a:endParaRPr lang="bg-BG"/>
        </a:p>
      </dgm:t>
    </dgm:pt>
    <dgm:pt modelId="{FDD4E007-A3E3-4907-8C44-94AC163944E2}" type="sibTrans" cxnId="{6A28DBE7-ACFA-40B0-B03E-6DC13D7EFB8A}">
      <dgm:prSet/>
      <dgm:spPr/>
      <dgm:t>
        <a:bodyPr/>
        <a:lstStyle/>
        <a:p>
          <a:endParaRPr lang="bg-BG"/>
        </a:p>
      </dgm:t>
    </dgm:pt>
    <dgm:pt modelId="{9BB70E9C-90D9-4188-B145-36ECDC0615E9}" type="pres">
      <dgm:prSet presAssocID="{DF29E491-78C5-415A-A2C2-22F2BEAE5E04}" presName="compositeShape" presStyleCnt="0">
        <dgm:presLayoutVars>
          <dgm:dir/>
          <dgm:resizeHandles/>
        </dgm:presLayoutVars>
      </dgm:prSet>
      <dgm:spPr/>
    </dgm:pt>
    <dgm:pt modelId="{08EFAFDE-66B4-4286-BDB8-677BE26E9782}" type="pres">
      <dgm:prSet presAssocID="{DF29E491-78C5-415A-A2C2-22F2BEAE5E04}" presName="pyramid" presStyleLbl="node1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5C50ABE-D781-4DF5-B9A2-866153CC12EF}" type="pres">
      <dgm:prSet presAssocID="{DF29E491-78C5-415A-A2C2-22F2BEAE5E04}" presName="theList" presStyleCnt="0"/>
      <dgm:spPr/>
    </dgm:pt>
    <dgm:pt modelId="{F09A24B2-BF68-4D53-84C3-7BA945FE459C}" type="pres">
      <dgm:prSet presAssocID="{736B8FC8-0D60-4988-8156-D329E589618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1126F18-4F12-4894-B968-58D3670C6958}" type="pres">
      <dgm:prSet presAssocID="{736B8FC8-0D60-4988-8156-D329E5896180}" presName="aSpace" presStyleCnt="0"/>
      <dgm:spPr/>
    </dgm:pt>
    <dgm:pt modelId="{210D6E55-4FB9-490A-BD7E-D461DC0879B4}" type="pres">
      <dgm:prSet presAssocID="{97831D9F-05E7-42AC-9C4A-A4606A701AA0}" presName="aNode" presStyleLbl="fgAcc1" presStyleIdx="1" presStyleCnt="3" custLinFactNeighborX="-112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BABCF0-F07C-4124-9BC2-E6315ED41ABC}" type="pres">
      <dgm:prSet presAssocID="{97831D9F-05E7-42AC-9C4A-A4606A701AA0}" presName="aSpace" presStyleCnt="0"/>
      <dgm:spPr/>
    </dgm:pt>
    <dgm:pt modelId="{5B6A5FB0-DA2E-43EF-B736-87C08B99465E}" type="pres">
      <dgm:prSet presAssocID="{FDD72D27-DE7F-4DEA-92A6-AFA6040F8DF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068F61-D6BD-436D-B8DD-1255972DF00F}" type="pres">
      <dgm:prSet presAssocID="{FDD72D27-DE7F-4DEA-92A6-AFA6040F8DF5}" presName="aSpace" presStyleCnt="0"/>
      <dgm:spPr/>
    </dgm:pt>
  </dgm:ptLst>
  <dgm:cxnLst>
    <dgm:cxn modelId="{3A5C4D70-B147-454C-A7A4-8DC899CE4967}" type="presOf" srcId="{FDD72D27-DE7F-4DEA-92A6-AFA6040F8DF5}" destId="{5B6A5FB0-DA2E-43EF-B736-87C08B99465E}" srcOrd="0" destOrd="0" presId="urn:microsoft.com/office/officeart/2005/8/layout/pyramid2"/>
    <dgm:cxn modelId="{70E0A6DC-F00A-42E7-BB8B-D19E97FDFB96}" srcId="{DF29E491-78C5-415A-A2C2-22F2BEAE5E04}" destId="{97831D9F-05E7-42AC-9C4A-A4606A701AA0}" srcOrd="1" destOrd="0" parTransId="{F2E6C5E7-EAB7-4C58-9055-D5EED8437683}" sibTransId="{06692266-8C19-421E-B714-A79C6C22CB64}"/>
    <dgm:cxn modelId="{534918F1-FF6D-4301-9A82-576FABDD7BBF}" type="presOf" srcId="{736B8FC8-0D60-4988-8156-D329E5896180}" destId="{F09A24B2-BF68-4D53-84C3-7BA945FE459C}" srcOrd="0" destOrd="0" presId="urn:microsoft.com/office/officeart/2005/8/layout/pyramid2"/>
    <dgm:cxn modelId="{6A28DBE7-ACFA-40B0-B03E-6DC13D7EFB8A}" srcId="{DF29E491-78C5-415A-A2C2-22F2BEAE5E04}" destId="{FDD72D27-DE7F-4DEA-92A6-AFA6040F8DF5}" srcOrd="2" destOrd="0" parTransId="{5679F4BE-53B3-4BB7-91F6-68EBCCFE8A47}" sibTransId="{FDD4E007-A3E3-4907-8C44-94AC163944E2}"/>
    <dgm:cxn modelId="{1FBE466F-C3E2-46A1-B2FC-F5926F0FD68E}" type="presOf" srcId="{97831D9F-05E7-42AC-9C4A-A4606A701AA0}" destId="{210D6E55-4FB9-490A-BD7E-D461DC0879B4}" srcOrd="0" destOrd="0" presId="urn:microsoft.com/office/officeart/2005/8/layout/pyramid2"/>
    <dgm:cxn modelId="{8425BE23-FAF2-4601-BCB5-2D6C5ACA8F87}" srcId="{DF29E491-78C5-415A-A2C2-22F2BEAE5E04}" destId="{736B8FC8-0D60-4988-8156-D329E5896180}" srcOrd="0" destOrd="0" parTransId="{7BBF8A4C-64AF-4DEA-A4F1-B34C0BD24F11}" sibTransId="{9AA9F9F7-4B70-460E-A269-49A8A375A245}"/>
    <dgm:cxn modelId="{84E1946A-71DA-46B2-A160-A5A99EE509FC}" type="presOf" srcId="{DF29E491-78C5-415A-A2C2-22F2BEAE5E04}" destId="{9BB70E9C-90D9-4188-B145-36ECDC0615E9}" srcOrd="0" destOrd="0" presId="urn:microsoft.com/office/officeart/2005/8/layout/pyramid2"/>
    <dgm:cxn modelId="{F3689B51-C277-4CB8-8AA8-4896AFD0C02C}" type="presParOf" srcId="{9BB70E9C-90D9-4188-B145-36ECDC0615E9}" destId="{08EFAFDE-66B4-4286-BDB8-677BE26E9782}" srcOrd="0" destOrd="0" presId="urn:microsoft.com/office/officeart/2005/8/layout/pyramid2"/>
    <dgm:cxn modelId="{CA2DD4A4-8F4D-4AC7-A9B5-21D53A860C39}" type="presParOf" srcId="{9BB70E9C-90D9-4188-B145-36ECDC0615E9}" destId="{15C50ABE-D781-4DF5-B9A2-866153CC12EF}" srcOrd="1" destOrd="0" presId="urn:microsoft.com/office/officeart/2005/8/layout/pyramid2"/>
    <dgm:cxn modelId="{2A24B89F-3245-4F41-9D17-8E9F34C00B06}" type="presParOf" srcId="{15C50ABE-D781-4DF5-B9A2-866153CC12EF}" destId="{F09A24B2-BF68-4D53-84C3-7BA945FE459C}" srcOrd="0" destOrd="0" presId="urn:microsoft.com/office/officeart/2005/8/layout/pyramid2"/>
    <dgm:cxn modelId="{589C3AD6-C2B9-4026-BE64-9E3F31F868D8}" type="presParOf" srcId="{15C50ABE-D781-4DF5-B9A2-866153CC12EF}" destId="{81126F18-4F12-4894-B968-58D3670C6958}" srcOrd="1" destOrd="0" presId="urn:microsoft.com/office/officeart/2005/8/layout/pyramid2"/>
    <dgm:cxn modelId="{D0236A7E-A133-4B92-A4BF-7CE53DC8D02C}" type="presParOf" srcId="{15C50ABE-D781-4DF5-B9A2-866153CC12EF}" destId="{210D6E55-4FB9-490A-BD7E-D461DC0879B4}" srcOrd="2" destOrd="0" presId="urn:microsoft.com/office/officeart/2005/8/layout/pyramid2"/>
    <dgm:cxn modelId="{7A9AD315-A4E9-428F-BF38-2A0ACBC48208}" type="presParOf" srcId="{15C50ABE-D781-4DF5-B9A2-866153CC12EF}" destId="{45BABCF0-F07C-4124-9BC2-E6315ED41ABC}" srcOrd="3" destOrd="0" presId="urn:microsoft.com/office/officeart/2005/8/layout/pyramid2"/>
    <dgm:cxn modelId="{0C882240-C2A0-4E13-BB7C-D07192093D61}" type="presParOf" srcId="{15C50ABE-D781-4DF5-B9A2-866153CC12EF}" destId="{5B6A5FB0-DA2E-43EF-B736-87C08B99465E}" srcOrd="4" destOrd="0" presId="urn:microsoft.com/office/officeart/2005/8/layout/pyramid2"/>
    <dgm:cxn modelId="{E1E63E2D-3344-482E-9E05-ECAAA42C7BD4}" type="presParOf" srcId="{15C50ABE-D781-4DF5-B9A2-866153CC12EF}" destId="{B4068F61-D6BD-436D-B8DD-1255972DF00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29E491-78C5-415A-A2C2-22F2BEAE5E04}" type="doc">
      <dgm:prSet loTypeId="urn:microsoft.com/office/officeart/2005/8/layout/pyramid2" loCatId="pyramid" qsTypeId="urn:microsoft.com/office/officeart/2005/8/quickstyle/simple1#4" qsCatId="simple" csTypeId="urn:microsoft.com/office/officeart/2005/8/colors/accent1_2#4" csCatId="accent1" phldr="1"/>
      <dgm:spPr/>
    </dgm:pt>
    <dgm:pt modelId="{736B8FC8-0D60-4988-8156-D329E589618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/>
            <a:t>Средно за ЕС </a:t>
          </a:r>
        </a:p>
        <a:p>
          <a:r>
            <a:rPr lang="bg-BG" sz="2400" b="1" dirty="0" smtClean="0">
              <a:solidFill>
                <a:srgbClr val="C00000"/>
              </a:solidFill>
            </a:rPr>
            <a:t> 38,7%</a:t>
          </a:r>
          <a:endParaRPr lang="bg-BG" sz="2400" b="1" dirty="0">
            <a:solidFill>
              <a:srgbClr val="C00000"/>
            </a:solidFill>
          </a:endParaRPr>
        </a:p>
      </dgm:t>
    </dgm:pt>
    <dgm:pt modelId="{7BBF8A4C-64AF-4DEA-A4F1-B34C0BD24F11}" type="parTrans" cxnId="{8425BE23-FAF2-4601-BCB5-2D6C5ACA8F87}">
      <dgm:prSet/>
      <dgm:spPr/>
      <dgm:t>
        <a:bodyPr/>
        <a:lstStyle/>
        <a:p>
          <a:endParaRPr lang="bg-BG"/>
        </a:p>
      </dgm:t>
    </dgm:pt>
    <dgm:pt modelId="{9AA9F9F7-4B70-460E-A269-49A8A375A245}" type="sibTrans" cxnId="{8425BE23-FAF2-4601-BCB5-2D6C5ACA8F87}">
      <dgm:prSet/>
      <dgm:spPr/>
      <dgm:t>
        <a:bodyPr/>
        <a:lstStyle/>
        <a:p>
          <a:endParaRPr lang="bg-BG"/>
        </a:p>
      </dgm:t>
    </dgm:pt>
    <dgm:pt modelId="{97831D9F-05E7-42AC-9C4A-A4606A701AA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/>
            <a:t>България</a:t>
          </a:r>
        </a:p>
        <a:p>
          <a:r>
            <a:rPr lang="bg-BG" sz="2400" b="1" dirty="0" smtClean="0">
              <a:solidFill>
                <a:srgbClr val="C00000"/>
              </a:solidFill>
            </a:rPr>
            <a:t> 32,14%</a:t>
          </a:r>
          <a:endParaRPr lang="bg-BG" sz="2400" b="1" dirty="0">
            <a:solidFill>
              <a:srgbClr val="C00000"/>
            </a:solidFill>
          </a:endParaRPr>
        </a:p>
      </dgm:t>
    </dgm:pt>
    <dgm:pt modelId="{F2E6C5E7-EAB7-4C58-9055-D5EED8437683}" type="parTrans" cxnId="{70E0A6DC-F00A-42E7-BB8B-D19E97FDFB96}">
      <dgm:prSet/>
      <dgm:spPr/>
      <dgm:t>
        <a:bodyPr/>
        <a:lstStyle/>
        <a:p>
          <a:endParaRPr lang="bg-BG"/>
        </a:p>
      </dgm:t>
    </dgm:pt>
    <dgm:pt modelId="{06692266-8C19-421E-B714-A79C6C22CB64}" type="sibTrans" cxnId="{70E0A6DC-F00A-42E7-BB8B-D19E97FDFB96}">
      <dgm:prSet/>
      <dgm:spPr/>
      <dgm:t>
        <a:bodyPr/>
        <a:lstStyle/>
        <a:p>
          <a:endParaRPr lang="bg-BG"/>
        </a:p>
      </dgm:t>
    </dgm:pt>
    <dgm:pt modelId="{FDD72D27-DE7F-4DEA-92A6-AFA6040F8DF5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1800" b="1" dirty="0" smtClean="0">
              <a:latin typeface="Times New Roman"/>
              <a:cs typeface="Times New Roman"/>
            </a:rPr>
            <a:t>с по-лоши показатели от нас: Чехия, Хърватска, Италия, Малта, Португалия, Румъния и Словакия</a:t>
          </a:r>
          <a:endParaRPr lang="bg-BG" sz="1800" b="1" dirty="0"/>
        </a:p>
      </dgm:t>
    </dgm:pt>
    <dgm:pt modelId="{5679F4BE-53B3-4BB7-91F6-68EBCCFE8A47}" type="parTrans" cxnId="{6A28DBE7-ACFA-40B0-B03E-6DC13D7EFB8A}">
      <dgm:prSet/>
      <dgm:spPr/>
      <dgm:t>
        <a:bodyPr/>
        <a:lstStyle/>
        <a:p>
          <a:endParaRPr lang="bg-BG"/>
        </a:p>
      </dgm:t>
    </dgm:pt>
    <dgm:pt modelId="{FDD4E007-A3E3-4907-8C44-94AC163944E2}" type="sibTrans" cxnId="{6A28DBE7-ACFA-40B0-B03E-6DC13D7EFB8A}">
      <dgm:prSet/>
      <dgm:spPr/>
      <dgm:t>
        <a:bodyPr/>
        <a:lstStyle/>
        <a:p>
          <a:endParaRPr lang="bg-BG"/>
        </a:p>
      </dgm:t>
    </dgm:pt>
    <dgm:pt modelId="{9BB70E9C-90D9-4188-B145-36ECDC0615E9}" type="pres">
      <dgm:prSet presAssocID="{DF29E491-78C5-415A-A2C2-22F2BEAE5E04}" presName="compositeShape" presStyleCnt="0">
        <dgm:presLayoutVars>
          <dgm:dir/>
          <dgm:resizeHandles/>
        </dgm:presLayoutVars>
      </dgm:prSet>
      <dgm:spPr/>
    </dgm:pt>
    <dgm:pt modelId="{08EFAFDE-66B4-4286-BDB8-677BE26E9782}" type="pres">
      <dgm:prSet presAssocID="{DF29E491-78C5-415A-A2C2-22F2BEAE5E04}" presName="pyramid" presStyleLbl="node1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5C50ABE-D781-4DF5-B9A2-866153CC12EF}" type="pres">
      <dgm:prSet presAssocID="{DF29E491-78C5-415A-A2C2-22F2BEAE5E04}" presName="theList" presStyleCnt="0"/>
      <dgm:spPr/>
    </dgm:pt>
    <dgm:pt modelId="{F09A24B2-BF68-4D53-84C3-7BA945FE459C}" type="pres">
      <dgm:prSet presAssocID="{736B8FC8-0D60-4988-8156-D329E589618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1126F18-4F12-4894-B968-58D3670C6958}" type="pres">
      <dgm:prSet presAssocID="{736B8FC8-0D60-4988-8156-D329E5896180}" presName="aSpace" presStyleCnt="0"/>
      <dgm:spPr/>
    </dgm:pt>
    <dgm:pt modelId="{210D6E55-4FB9-490A-BD7E-D461DC0879B4}" type="pres">
      <dgm:prSet presAssocID="{97831D9F-05E7-42AC-9C4A-A4606A701AA0}" presName="aNode" presStyleLbl="fgAcc1" presStyleIdx="1" presStyleCnt="3" custLinFactNeighborX="-112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BABCF0-F07C-4124-9BC2-E6315ED41ABC}" type="pres">
      <dgm:prSet presAssocID="{97831D9F-05E7-42AC-9C4A-A4606A701AA0}" presName="aSpace" presStyleCnt="0"/>
      <dgm:spPr/>
    </dgm:pt>
    <dgm:pt modelId="{5B6A5FB0-DA2E-43EF-B736-87C08B99465E}" type="pres">
      <dgm:prSet presAssocID="{FDD72D27-DE7F-4DEA-92A6-AFA6040F8DF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068F61-D6BD-436D-B8DD-1255972DF00F}" type="pres">
      <dgm:prSet presAssocID="{FDD72D27-DE7F-4DEA-92A6-AFA6040F8DF5}" presName="aSpace" presStyleCnt="0"/>
      <dgm:spPr/>
    </dgm:pt>
  </dgm:ptLst>
  <dgm:cxnLst>
    <dgm:cxn modelId="{70E0A6DC-F00A-42E7-BB8B-D19E97FDFB96}" srcId="{DF29E491-78C5-415A-A2C2-22F2BEAE5E04}" destId="{97831D9F-05E7-42AC-9C4A-A4606A701AA0}" srcOrd="1" destOrd="0" parTransId="{F2E6C5E7-EAB7-4C58-9055-D5EED8437683}" sibTransId="{06692266-8C19-421E-B714-A79C6C22CB64}"/>
    <dgm:cxn modelId="{C8297AC6-003C-45EB-8232-3536096B970A}" type="presOf" srcId="{FDD72D27-DE7F-4DEA-92A6-AFA6040F8DF5}" destId="{5B6A5FB0-DA2E-43EF-B736-87C08B99465E}" srcOrd="0" destOrd="0" presId="urn:microsoft.com/office/officeart/2005/8/layout/pyramid2"/>
    <dgm:cxn modelId="{BB34A711-B5E6-41D5-B115-3E3122D5DB97}" type="presOf" srcId="{97831D9F-05E7-42AC-9C4A-A4606A701AA0}" destId="{210D6E55-4FB9-490A-BD7E-D461DC0879B4}" srcOrd="0" destOrd="0" presId="urn:microsoft.com/office/officeart/2005/8/layout/pyramid2"/>
    <dgm:cxn modelId="{981F206D-48F7-4913-A045-56A803F4333C}" type="presOf" srcId="{736B8FC8-0D60-4988-8156-D329E5896180}" destId="{F09A24B2-BF68-4D53-84C3-7BA945FE459C}" srcOrd="0" destOrd="0" presId="urn:microsoft.com/office/officeart/2005/8/layout/pyramid2"/>
    <dgm:cxn modelId="{6A28DBE7-ACFA-40B0-B03E-6DC13D7EFB8A}" srcId="{DF29E491-78C5-415A-A2C2-22F2BEAE5E04}" destId="{FDD72D27-DE7F-4DEA-92A6-AFA6040F8DF5}" srcOrd="2" destOrd="0" parTransId="{5679F4BE-53B3-4BB7-91F6-68EBCCFE8A47}" sibTransId="{FDD4E007-A3E3-4907-8C44-94AC163944E2}"/>
    <dgm:cxn modelId="{D6D7D148-01F6-4354-A4E3-FD2B8C2F5E6C}" type="presOf" srcId="{DF29E491-78C5-415A-A2C2-22F2BEAE5E04}" destId="{9BB70E9C-90D9-4188-B145-36ECDC0615E9}" srcOrd="0" destOrd="0" presId="urn:microsoft.com/office/officeart/2005/8/layout/pyramid2"/>
    <dgm:cxn modelId="{8425BE23-FAF2-4601-BCB5-2D6C5ACA8F87}" srcId="{DF29E491-78C5-415A-A2C2-22F2BEAE5E04}" destId="{736B8FC8-0D60-4988-8156-D329E5896180}" srcOrd="0" destOrd="0" parTransId="{7BBF8A4C-64AF-4DEA-A4F1-B34C0BD24F11}" sibTransId="{9AA9F9F7-4B70-460E-A269-49A8A375A245}"/>
    <dgm:cxn modelId="{FD2E448F-AFFA-4C84-AFA8-B9115B8F6937}" type="presParOf" srcId="{9BB70E9C-90D9-4188-B145-36ECDC0615E9}" destId="{08EFAFDE-66B4-4286-BDB8-677BE26E9782}" srcOrd="0" destOrd="0" presId="urn:microsoft.com/office/officeart/2005/8/layout/pyramid2"/>
    <dgm:cxn modelId="{AD24EB5C-139A-4C89-B501-1322EB0410C2}" type="presParOf" srcId="{9BB70E9C-90D9-4188-B145-36ECDC0615E9}" destId="{15C50ABE-D781-4DF5-B9A2-866153CC12EF}" srcOrd="1" destOrd="0" presId="urn:microsoft.com/office/officeart/2005/8/layout/pyramid2"/>
    <dgm:cxn modelId="{5FA7DEB5-55E4-41A8-B746-88B79C0AB878}" type="presParOf" srcId="{15C50ABE-D781-4DF5-B9A2-866153CC12EF}" destId="{F09A24B2-BF68-4D53-84C3-7BA945FE459C}" srcOrd="0" destOrd="0" presId="urn:microsoft.com/office/officeart/2005/8/layout/pyramid2"/>
    <dgm:cxn modelId="{A6BDBFD5-84B9-43FD-BDF1-F74771046C69}" type="presParOf" srcId="{15C50ABE-D781-4DF5-B9A2-866153CC12EF}" destId="{81126F18-4F12-4894-B968-58D3670C6958}" srcOrd="1" destOrd="0" presId="urn:microsoft.com/office/officeart/2005/8/layout/pyramid2"/>
    <dgm:cxn modelId="{12C7268A-50B2-4DE3-B509-005C4E21F3D1}" type="presParOf" srcId="{15C50ABE-D781-4DF5-B9A2-866153CC12EF}" destId="{210D6E55-4FB9-490A-BD7E-D461DC0879B4}" srcOrd="2" destOrd="0" presId="urn:microsoft.com/office/officeart/2005/8/layout/pyramid2"/>
    <dgm:cxn modelId="{C01F2840-F961-41AA-82FE-64964DED5520}" type="presParOf" srcId="{15C50ABE-D781-4DF5-B9A2-866153CC12EF}" destId="{45BABCF0-F07C-4124-9BC2-E6315ED41ABC}" srcOrd="3" destOrd="0" presId="urn:microsoft.com/office/officeart/2005/8/layout/pyramid2"/>
    <dgm:cxn modelId="{9043CDC0-B655-4132-B7C9-3FAFE081DCF9}" type="presParOf" srcId="{15C50ABE-D781-4DF5-B9A2-866153CC12EF}" destId="{5B6A5FB0-DA2E-43EF-B736-87C08B99465E}" srcOrd="4" destOrd="0" presId="urn:microsoft.com/office/officeart/2005/8/layout/pyramid2"/>
    <dgm:cxn modelId="{C080D4F2-8894-418E-BBB3-2FA04996E82D}" type="presParOf" srcId="{15C50ABE-D781-4DF5-B9A2-866153CC12EF}" destId="{B4068F61-D6BD-436D-B8DD-1255972DF00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29E491-78C5-415A-A2C2-22F2BEAE5E04}" type="doc">
      <dgm:prSet loTypeId="urn:microsoft.com/office/officeart/2005/8/layout/pyramid2" loCatId="pyramid" qsTypeId="urn:microsoft.com/office/officeart/2005/8/quickstyle/simple1#5" qsCatId="simple" csTypeId="urn:microsoft.com/office/officeart/2005/8/colors/accent1_2#5" csCatId="accent1" phldr="1"/>
      <dgm:spPr/>
    </dgm:pt>
    <dgm:pt modelId="{736B8FC8-0D60-4988-8156-D329E589618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/>
            <a:t>Средно за ЕС </a:t>
          </a:r>
        </a:p>
        <a:p>
          <a:r>
            <a:rPr lang="bg-BG" sz="2400" b="1" dirty="0" smtClean="0">
              <a:solidFill>
                <a:srgbClr val="C00000"/>
              </a:solidFill>
            </a:rPr>
            <a:t> 76,9%</a:t>
          </a:r>
          <a:endParaRPr lang="bg-BG" sz="2400" b="1" dirty="0">
            <a:solidFill>
              <a:srgbClr val="C00000"/>
            </a:solidFill>
          </a:endParaRPr>
        </a:p>
      </dgm:t>
    </dgm:pt>
    <dgm:pt modelId="{7BBF8A4C-64AF-4DEA-A4F1-B34C0BD24F11}" type="parTrans" cxnId="{8425BE23-FAF2-4601-BCB5-2D6C5ACA8F87}">
      <dgm:prSet/>
      <dgm:spPr/>
      <dgm:t>
        <a:bodyPr/>
        <a:lstStyle/>
        <a:p>
          <a:endParaRPr lang="bg-BG"/>
        </a:p>
      </dgm:t>
    </dgm:pt>
    <dgm:pt modelId="{9AA9F9F7-4B70-460E-A269-49A8A375A245}" type="sibTrans" cxnId="{8425BE23-FAF2-4601-BCB5-2D6C5ACA8F87}">
      <dgm:prSet/>
      <dgm:spPr/>
      <dgm:t>
        <a:bodyPr/>
        <a:lstStyle/>
        <a:p>
          <a:endParaRPr lang="bg-BG"/>
        </a:p>
      </dgm:t>
    </dgm:pt>
    <dgm:pt modelId="{97831D9F-05E7-42AC-9C4A-A4606A701AA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/>
            <a:t>България</a:t>
          </a:r>
        </a:p>
        <a:p>
          <a:r>
            <a:rPr lang="bg-BG" sz="2400" b="1" dirty="0" smtClean="0">
              <a:solidFill>
                <a:srgbClr val="C00000"/>
              </a:solidFill>
            </a:rPr>
            <a:t> 74,6%</a:t>
          </a:r>
          <a:endParaRPr lang="bg-BG" sz="2400" b="1" dirty="0">
            <a:solidFill>
              <a:srgbClr val="C00000"/>
            </a:solidFill>
          </a:endParaRPr>
        </a:p>
      </dgm:t>
    </dgm:pt>
    <dgm:pt modelId="{F2E6C5E7-EAB7-4C58-9055-D5EED8437683}" type="parTrans" cxnId="{70E0A6DC-F00A-42E7-BB8B-D19E97FDFB96}">
      <dgm:prSet/>
      <dgm:spPr/>
      <dgm:t>
        <a:bodyPr/>
        <a:lstStyle/>
        <a:p>
          <a:endParaRPr lang="bg-BG"/>
        </a:p>
      </dgm:t>
    </dgm:pt>
    <dgm:pt modelId="{06692266-8C19-421E-B714-A79C6C22CB64}" type="sibTrans" cxnId="{70E0A6DC-F00A-42E7-BB8B-D19E97FDFB96}">
      <dgm:prSet/>
      <dgm:spPr/>
      <dgm:t>
        <a:bodyPr/>
        <a:lstStyle/>
        <a:p>
          <a:endParaRPr lang="bg-BG"/>
        </a:p>
      </dgm:t>
    </dgm:pt>
    <dgm:pt modelId="{FDD72D27-DE7F-4DEA-92A6-AFA6040F8DF5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1800" b="1" dirty="0" smtClean="0">
              <a:latin typeface="Times New Roman"/>
              <a:cs typeface="Times New Roman"/>
            </a:rPr>
            <a:t>с по-лоши показатели от нас: Гърция, Испания, Франция, Хърватска, Италия, Кипър, Португалия, Румъния и Словения</a:t>
          </a:r>
          <a:endParaRPr lang="bg-BG" sz="1800" b="1" dirty="0"/>
        </a:p>
      </dgm:t>
    </dgm:pt>
    <dgm:pt modelId="{5679F4BE-53B3-4BB7-91F6-68EBCCFE8A47}" type="parTrans" cxnId="{6A28DBE7-ACFA-40B0-B03E-6DC13D7EFB8A}">
      <dgm:prSet/>
      <dgm:spPr/>
      <dgm:t>
        <a:bodyPr/>
        <a:lstStyle/>
        <a:p>
          <a:endParaRPr lang="bg-BG"/>
        </a:p>
      </dgm:t>
    </dgm:pt>
    <dgm:pt modelId="{FDD4E007-A3E3-4907-8C44-94AC163944E2}" type="sibTrans" cxnId="{6A28DBE7-ACFA-40B0-B03E-6DC13D7EFB8A}">
      <dgm:prSet/>
      <dgm:spPr/>
      <dgm:t>
        <a:bodyPr/>
        <a:lstStyle/>
        <a:p>
          <a:endParaRPr lang="bg-BG"/>
        </a:p>
      </dgm:t>
    </dgm:pt>
    <dgm:pt modelId="{9BB70E9C-90D9-4188-B145-36ECDC0615E9}" type="pres">
      <dgm:prSet presAssocID="{DF29E491-78C5-415A-A2C2-22F2BEAE5E04}" presName="compositeShape" presStyleCnt="0">
        <dgm:presLayoutVars>
          <dgm:dir/>
          <dgm:resizeHandles/>
        </dgm:presLayoutVars>
      </dgm:prSet>
      <dgm:spPr/>
    </dgm:pt>
    <dgm:pt modelId="{08EFAFDE-66B4-4286-BDB8-677BE26E9782}" type="pres">
      <dgm:prSet presAssocID="{DF29E491-78C5-415A-A2C2-22F2BEAE5E04}" presName="pyramid" presStyleLbl="node1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5C50ABE-D781-4DF5-B9A2-866153CC12EF}" type="pres">
      <dgm:prSet presAssocID="{DF29E491-78C5-415A-A2C2-22F2BEAE5E04}" presName="theList" presStyleCnt="0"/>
      <dgm:spPr/>
    </dgm:pt>
    <dgm:pt modelId="{F09A24B2-BF68-4D53-84C3-7BA945FE459C}" type="pres">
      <dgm:prSet presAssocID="{736B8FC8-0D60-4988-8156-D329E589618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1126F18-4F12-4894-B968-58D3670C6958}" type="pres">
      <dgm:prSet presAssocID="{736B8FC8-0D60-4988-8156-D329E5896180}" presName="aSpace" presStyleCnt="0"/>
      <dgm:spPr/>
    </dgm:pt>
    <dgm:pt modelId="{210D6E55-4FB9-490A-BD7E-D461DC0879B4}" type="pres">
      <dgm:prSet presAssocID="{97831D9F-05E7-42AC-9C4A-A4606A701AA0}" presName="aNode" presStyleLbl="fgAcc1" presStyleIdx="1" presStyleCnt="3" custLinFactNeighborX="-112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BABCF0-F07C-4124-9BC2-E6315ED41ABC}" type="pres">
      <dgm:prSet presAssocID="{97831D9F-05E7-42AC-9C4A-A4606A701AA0}" presName="aSpace" presStyleCnt="0"/>
      <dgm:spPr/>
    </dgm:pt>
    <dgm:pt modelId="{5B6A5FB0-DA2E-43EF-B736-87C08B99465E}" type="pres">
      <dgm:prSet presAssocID="{FDD72D27-DE7F-4DEA-92A6-AFA6040F8DF5}" presName="aNode" presStyleLbl="fgAcc1" presStyleIdx="2" presStyleCnt="3" custScaleX="17045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068F61-D6BD-436D-B8DD-1255972DF00F}" type="pres">
      <dgm:prSet presAssocID="{FDD72D27-DE7F-4DEA-92A6-AFA6040F8DF5}" presName="aSpace" presStyleCnt="0"/>
      <dgm:spPr/>
    </dgm:pt>
  </dgm:ptLst>
  <dgm:cxnLst>
    <dgm:cxn modelId="{5B7C56AB-24FD-4A57-9623-736B1C8B75A9}" type="presOf" srcId="{736B8FC8-0D60-4988-8156-D329E5896180}" destId="{F09A24B2-BF68-4D53-84C3-7BA945FE459C}" srcOrd="0" destOrd="0" presId="urn:microsoft.com/office/officeart/2005/8/layout/pyramid2"/>
    <dgm:cxn modelId="{09859B21-DB5B-488D-B32F-37C4CC26090E}" type="presOf" srcId="{FDD72D27-DE7F-4DEA-92A6-AFA6040F8DF5}" destId="{5B6A5FB0-DA2E-43EF-B736-87C08B99465E}" srcOrd="0" destOrd="0" presId="urn:microsoft.com/office/officeart/2005/8/layout/pyramid2"/>
    <dgm:cxn modelId="{70E0A6DC-F00A-42E7-BB8B-D19E97FDFB96}" srcId="{DF29E491-78C5-415A-A2C2-22F2BEAE5E04}" destId="{97831D9F-05E7-42AC-9C4A-A4606A701AA0}" srcOrd="1" destOrd="0" parTransId="{F2E6C5E7-EAB7-4C58-9055-D5EED8437683}" sibTransId="{06692266-8C19-421E-B714-A79C6C22CB64}"/>
    <dgm:cxn modelId="{700C6911-51E8-4329-AA87-B6677E37F8E3}" type="presOf" srcId="{DF29E491-78C5-415A-A2C2-22F2BEAE5E04}" destId="{9BB70E9C-90D9-4188-B145-36ECDC0615E9}" srcOrd="0" destOrd="0" presId="urn:microsoft.com/office/officeart/2005/8/layout/pyramid2"/>
    <dgm:cxn modelId="{6A28DBE7-ACFA-40B0-B03E-6DC13D7EFB8A}" srcId="{DF29E491-78C5-415A-A2C2-22F2BEAE5E04}" destId="{FDD72D27-DE7F-4DEA-92A6-AFA6040F8DF5}" srcOrd="2" destOrd="0" parTransId="{5679F4BE-53B3-4BB7-91F6-68EBCCFE8A47}" sibTransId="{FDD4E007-A3E3-4907-8C44-94AC163944E2}"/>
    <dgm:cxn modelId="{8425BE23-FAF2-4601-BCB5-2D6C5ACA8F87}" srcId="{DF29E491-78C5-415A-A2C2-22F2BEAE5E04}" destId="{736B8FC8-0D60-4988-8156-D329E5896180}" srcOrd="0" destOrd="0" parTransId="{7BBF8A4C-64AF-4DEA-A4F1-B34C0BD24F11}" sibTransId="{9AA9F9F7-4B70-460E-A269-49A8A375A245}"/>
    <dgm:cxn modelId="{59D7D18A-27CC-48DF-91DD-8DDC0C0C52E7}" type="presOf" srcId="{97831D9F-05E7-42AC-9C4A-A4606A701AA0}" destId="{210D6E55-4FB9-490A-BD7E-D461DC0879B4}" srcOrd="0" destOrd="0" presId="urn:microsoft.com/office/officeart/2005/8/layout/pyramid2"/>
    <dgm:cxn modelId="{15D479CC-F47E-4D63-A2B7-CE9F425E5DAD}" type="presParOf" srcId="{9BB70E9C-90D9-4188-B145-36ECDC0615E9}" destId="{08EFAFDE-66B4-4286-BDB8-677BE26E9782}" srcOrd="0" destOrd="0" presId="urn:microsoft.com/office/officeart/2005/8/layout/pyramid2"/>
    <dgm:cxn modelId="{13ACAF35-67CF-4B4D-9F30-86694C8BFB6C}" type="presParOf" srcId="{9BB70E9C-90D9-4188-B145-36ECDC0615E9}" destId="{15C50ABE-D781-4DF5-B9A2-866153CC12EF}" srcOrd="1" destOrd="0" presId="urn:microsoft.com/office/officeart/2005/8/layout/pyramid2"/>
    <dgm:cxn modelId="{0A27A075-81E1-4304-AC4C-244E28107A09}" type="presParOf" srcId="{15C50ABE-D781-4DF5-B9A2-866153CC12EF}" destId="{F09A24B2-BF68-4D53-84C3-7BA945FE459C}" srcOrd="0" destOrd="0" presId="urn:microsoft.com/office/officeart/2005/8/layout/pyramid2"/>
    <dgm:cxn modelId="{0623EF7B-49CC-4E22-8492-438866E9BD71}" type="presParOf" srcId="{15C50ABE-D781-4DF5-B9A2-866153CC12EF}" destId="{81126F18-4F12-4894-B968-58D3670C6958}" srcOrd="1" destOrd="0" presId="urn:microsoft.com/office/officeart/2005/8/layout/pyramid2"/>
    <dgm:cxn modelId="{4298EE06-58DA-4D39-B2B9-C754D0308BD1}" type="presParOf" srcId="{15C50ABE-D781-4DF5-B9A2-866153CC12EF}" destId="{210D6E55-4FB9-490A-BD7E-D461DC0879B4}" srcOrd="2" destOrd="0" presId="urn:microsoft.com/office/officeart/2005/8/layout/pyramid2"/>
    <dgm:cxn modelId="{070E2C36-72F4-47F1-B7E1-BC2BFE9EB593}" type="presParOf" srcId="{15C50ABE-D781-4DF5-B9A2-866153CC12EF}" destId="{45BABCF0-F07C-4124-9BC2-E6315ED41ABC}" srcOrd="3" destOrd="0" presId="urn:microsoft.com/office/officeart/2005/8/layout/pyramid2"/>
    <dgm:cxn modelId="{9EAE51D1-7DAD-4D7B-AB39-37F33CB0A553}" type="presParOf" srcId="{15C50ABE-D781-4DF5-B9A2-866153CC12EF}" destId="{5B6A5FB0-DA2E-43EF-B736-87C08B99465E}" srcOrd="4" destOrd="0" presId="urn:microsoft.com/office/officeart/2005/8/layout/pyramid2"/>
    <dgm:cxn modelId="{E1ED4F16-4CFE-46AB-8493-DCB089402CB6}" type="presParOf" srcId="{15C50ABE-D781-4DF5-B9A2-866153CC12EF}" destId="{B4068F61-D6BD-436D-B8DD-1255972DF00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29E491-78C5-415A-A2C2-22F2BEAE5E04}" type="doc">
      <dgm:prSet loTypeId="urn:microsoft.com/office/officeart/2005/8/layout/pyramid2" loCatId="pyramid" qsTypeId="urn:microsoft.com/office/officeart/2005/8/quickstyle/simple1#6" qsCatId="simple" csTypeId="urn:microsoft.com/office/officeart/2005/8/colors/accent1_2#6" csCatId="accent1" phldr="1"/>
      <dgm:spPr/>
    </dgm:pt>
    <dgm:pt modelId="{736B8FC8-0D60-4988-8156-D329E589618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/>
            <a:t>Средно за ЕС </a:t>
          </a:r>
        </a:p>
        <a:p>
          <a:r>
            <a:rPr lang="bg-BG" sz="2400" b="1" dirty="0" smtClean="0">
              <a:solidFill>
                <a:srgbClr val="C00000"/>
              </a:solidFill>
            </a:rPr>
            <a:t> 10,7 %</a:t>
          </a:r>
          <a:endParaRPr lang="bg-BG" sz="2400" b="1" dirty="0">
            <a:solidFill>
              <a:srgbClr val="C00000"/>
            </a:solidFill>
          </a:endParaRPr>
        </a:p>
      </dgm:t>
    </dgm:pt>
    <dgm:pt modelId="{7BBF8A4C-64AF-4DEA-A4F1-B34C0BD24F11}" type="parTrans" cxnId="{8425BE23-FAF2-4601-BCB5-2D6C5ACA8F87}">
      <dgm:prSet/>
      <dgm:spPr/>
      <dgm:t>
        <a:bodyPr/>
        <a:lstStyle/>
        <a:p>
          <a:endParaRPr lang="bg-BG"/>
        </a:p>
      </dgm:t>
    </dgm:pt>
    <dgm:pt modelId="{9AA9F9F7-4B70-460E-A269-49A8A375A245}" type="sibTrans" cxnId="{8425BE23-FAF2-4601-BCB5-2D6C5ACA8F87}">
      <dgm:prSet/>
      <dgm:spPr/>
      <dgm:t>
        <a:bodyPr/>
        <a:lstStyle/>
        <a:p>
          <a:endParaRPr lang="bg-BG"/>
        </a:p>
      </dgm:t>
    </dgm:pt>
    <dgm:pt modelId="{97831D9F-05E7-42AC-9C4A-A4606A701AA0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bg-BG" sz="2400" b="1" dirty="0" smtClean="0"/>
            <a:t>България</a:t>
          </a:r>
        </a:p>
        <a:p>
          <a:r>
            <a:rPr lang="bg-BG" sz="2400" b="1" dirty="0" smtClean="0">
              <a:solidFill>
                <a:srgbClr val="C00000"/>
              </a:solidFill>
            </a:rPr>
            <a:t> 2%</a:t>
          </a:r>
          <a:endParaRPr lang="bg-BG" sz="2400" b="1" dirty="0">
            <a:solidFill>
              <a:srgbClr val="C00000"/>
            </a:solidFill>
          </a:endParaRPr>
        </a:p>
      </dgm:t>
    </dgm:pt>
    <dgm:pt modelId="{F2E6C5E7-EAB7-4C58-9055-D5EED8437683}" type="parTrans" cxnId="{70E0A6DC-F00A-42E7-BB8B-D19E97FDFB96}">
      <dgm:prSet/>
      <dgm:spPr/>
      <dgm:t>
        <a:bodyPr/>
        <a:lstStyle/>
        <a:p>
          <a:endParaRPr lang="bg-BG"/>
        </a:p>
      </dgm:t>
    </dgm:pt>
    <dgm:pt modelId="{06692266-8C19-421E-B714-A79C6C22CB64}" type="sibTrans" cxnId="{70E0A6DC-F00A-42E7-BB8B-D19E97FDFB96}">
      <dgm:prSet/>
      <dgm:spPr/>
      <dgm:t>
        <a:bodyPr/>
        <a:lstStyle/>
        <a:p>
          <a:endParaRPr lang="bg-BG"/>
        </a:p>
      </dgm:t>
    </dgm:pt>
    <dgm:pt modelId="{FDD72D27-DE7F-4DEA-92A6-AFA6040F8DF5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bg-BG" sz="1800" b="1" dirty="0" smtClean="0">
              <a:latin typeface="Times New Roman"/>
              <a:cs typeface="Times New Roman"/>
            </a:rPr>
            <a:t>с по-лоши показатели от нас: </a:t>
          </a:r>
          <a:r>
            <a:rPr lang="bg-BG" sz="1800" b="1" dirty="0" smtClean="0">
              <a:solidFill>
                <a:srgbClr val="C00000"/>
              </a:solidFill>
              <a:latin typeface="Times New Roman"/>
              <a:cs typeface="Times New Roman"/>
            </a:rPr>
            <a:t>Румъния </a:t>
          </a:r>
          <a:endParaRPr lang="bg-BG" sz="1800" b="1" dirty="0">
            <a:solidFill>
              <a:srgbClr val="C00000"/>
            </a:solidFill>
          </a:endParaRPr>
        </a:p>
      </dgm:t>
    </dgm:pt>
    <dgm:pt modelId="{5679F4BE-53B3-4BB7-91F6-68EBCCFE8A47}" type="parTrans" cxnId="{6A28DBE7-ACFA-40B0-B03E-6DC13D7EFB8A}">
      <dgm:prSet/>
      <dgm:spPr/>
      <dgm:t>
        <a:bodyPr/>
        <a:lstStyle/>
        <a:p>
          <a:endParaRPr lang="bg-BG"/>
        </a:p>
      </dgm:t>
    </dgm:pt>
    <dgm:pt modelId="{FDD4E007-A3E3-4907-8C44-94AC163944E2}" type="sibTrans" cxnId="{6A28DBE7-ACFA-40B0-B03E-6DC13D7EFB8A}">
      <dgm:prSet/>
      <dgm:spPr/>
      <dgm:t>
        <a:bodyPr/>
        <a:lstStyle/>
        <a:p>
          <a:endParaRPr lang="bg-BG"/>
        </a:p>
      </dgm:t>
    </dgm:pt>
    <dgm:pt modelId="{9BB70E9C-90D9-4188-B145-36ECDC0615E9}" type="pres">
      <dgm:prSet presAssocID="{DF29E491-78C5-415A-A2C2-22F2BEAE5E04}" presName="compositeShape" presStyleCnt="0">
        <dgm:presLayoutVars>
          <dgm:dir/>
          <dgm:resizeHandles/>
        </dgm:presLayoutVars>
      </dgm:prSet>
      <dgm:spPr/>
    </dgm:pt>
    <dgm:pt modelId="{08EFAFDE-66B4-4286-BDB8-677BE26E9782}" type="pres">
      <dgm:prSet presAssocID="{DF29E491-78C5-415A-A2C2-22F2BEAE5E04}" presName="pyramid" presStyleLbl="node1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5C50ABE-D781-4DF5-B9A2-866153CC12EF}" type="pres">
      <dgm:prSet presAssocID="{DF29E491-78C5-415A-A2C2-22F2BEAE5E04}" presName="theList" presStyleCnt="0"/>
      <dgm:spPr/>
    </dgm:pt>
    <dgm:pt modelId="{F09A24B2-BF68-4D53-84C3-7BA945FE459C}" type="pres">
      <dgm:prSet presAssocID="{736B8FC8-0D60-4988-8156-D329E589618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1126F18-4F12-4894-B968-58D3670C6958}" type="pres">
      <dgm:prSet presAssocID="{736B8FC8-0D60-4988-8156-D329E5896180}" presName="aSpace" presStyleCnt="0"/>
      <dgm:spPr/>
    </dgm:pt>
    <dgm:pt modelId="{210D6E55-4FB9-490A-BD7E-D461DC0879B4}" type="pres">
      <dgm:prSet presAssocID="{97831D9F-05E7-42AC-9C4A-A4606A701AA0}" presName="aNode" presStyleLbl="fgAcc1" presStyleIdx="1" presStyleCnt="3" custLinFactNeighborX="-112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BABCF0-F07C-4124-9BC2-E6315ED41ABC}" type="pres">
      <dgm:prSet presAssocID="{97831D9F-05E7-42AC-9C4A-A4606A701AA0}" presName="aSpace" presStyleCnt="0"/>
      <dgm:spPr/>
    </dgm:pt>
    <dgm:pt modelId="{5B6A5FB0-DA2E-43EF-B736-87C08B99465E}" type="pres">
      <dgm:prSet presAssocID="{FDD72D27-DE7F-4DEA-92A6-AFA6040F8DF5}" presName="aNode" presStyleLbl="fgAcc1" presStyleIdx="2" presStyleCnt="3" custScaleX="17045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068F61-D6BD-436D-B8DD-1255972DF00F}" type="pres">
      <dgm:prSet presAssocID="{FDD72D27-DE7F-4DEA-92A6-AFA6040F8DF5}" presName="aSpace" presStyleCnt="0"/>
      <dgm:spPr/>
    </dgm:pt>
  </dgm:ptLst>
  <dgm:cxnLst>
    <dgm:cxn modelId="{8FB80666-9B22-4DA0-8E54-12160C1CECB7}" type="presOf" srcId="{FDD72D27-DE7F-4DEA-92A6-AFA6040F8DF5}" destId="{5B6A5FB0-DA2E-43EF-B736-87C08B99465E}" srcOrd="0" destOrd="0" presId="urn:microsoft.com/office/officeart/2005/8/layout/pyramid2"/>
    <dgm:cxn modelId="{B238BF7E-5496-48E2-85B2-8252626BA1AE}" type="presOf" srcId="{DF29E491-78C5-415A-A2C2-22F2BEAE5E04}" destId="{9BB70E9C-90D9-4188-B145-36ECDC0615E9}" srcOrd="0" destOrd="0" presId="urn:microsoft.com/office/officeart/2005/8/layout/pyramid2"/>
    <dgm:cxn modelId="{70E0A6DC-F00A-42E7-BB8B-D19E97FDFB96}" srcId="{DF29E491-78C5-415A-A2C2-22F2BEAE5E04}" destId="{97831D9F-05E7-42AC-9C4A-A4606A701AA0}" srcOrd="1" destOrd="0" parTransId="{F2E6C5E7-EAB7-4C58-9055-D5EED8437683}" sibTransId="{06692266-8C19-421E-B714-A79C6C22CB64}"/>
    <dgm:cxn modelId="{89484356-BFE1-436F-9909-8216E42AEC60}" type="presOf" srcId="{97831D9F-05E7-42AC-9C4A-A4606A701AA0}" destId="{210D6E55-4FB9-490A-BD7E-D461DC0879B4}" srcOrd="0" destOrd="0" presId="urn:microsoft.com/office/officeart/2005/8/layout/pyramid2"/>
    <dgm:cxn modelId="{40F0868C-E542-463B-A59A-87B50951C0DC}" type="presOf" srcId="{736B8FC8-0D60-4988-8156-D329E5896180}" destId="{F09A24B2-BF68-4D53-84C3-7BA945FE459C}" srcOrd="0" destOrd="0" presId="urn:microsoft.com/office/officeart/2005/8/layout/pyramid2"/>
    <dgm:cxn modelId="{6A28DBE7-ACFA-40B0-B03E-6DC13D7EFB8A}" srcId="{DF29E491-78C5-415A-A2C2-22F2BEAE5E04}" destId="{FDD72D27-DE7F-4DEA-92A6-AFA6040F8DF5}" srcOrd="2" destOrd="0" parTransId="{5679F4BE-53B3-4BB7-91F6-68EBCCFE8A47}" sibTransId="{FDD4E007-A3E3-4907-8C44-94AC163944E2}"/>
    <dgm:cxn modelId="{8425BE23-FAF2-4601-BCB5-2D6C5ACA8F87}" srcId="{DF29E491-78C5-415A-A2C2-22F2BEAE5E04}" destId="{736B8FC8-0D60-4988-8156-D329E5896180}" srcOrd="0" destOrd="0" parTransId="{7BBF8A4C-64AF-4DEA-A4F1-B34C0BD24F11}" sibTransId="{9AA9F9F7-4B70-460E-A269-49A8A375A245}"/>
    <dgm:cxn modelId="{58871F56-B396-4ED3-BABC-1447D6D2B217}" type="presParOf" srcId="{9BB70E9C-90D9-4188-B145-36ECDC0615E9}" destId="{08EFAFDE-66B4-4286-BDB8-677BE26E9782}" srcOrd="0" destOrd="0" presId="urn:microsoft.com/office/officeart/2005/8/layout/pyramid2"/>
    <dgm:cxn modelId="{DD200B9B-BDA5-4776-88EE-B39B74CCB19F}" type="presParOf" srcId="{9BB70E9C-90D9-4188-B145-36ECDC0615E9}" destId="{15C50ABE-D781-4DF5-B9A2-866153CC12EF}" srcOrd="1" destOrd="0" presId="urn:microsoft.com/office/officeart/2005/8/layout/pyramid2"/>
    <dgm:cxn modelId="{CB464C8D-85A2-4C51-8C5E-09CB9F6780C3}" type="presParOf" srcId="{15C50ABE-D781-4DF5-B9A2-866153CC12EF}" destId="{F09A24B2-BF68-4D53-84C3-7BA945FE459C}" srcOrd="0" destOrd="0" presId="urn:microsoft.com/office/officeart/2005/8/layout/pyramid2"/>
    <dgm:cxn modelId="{43C9044D-36A6-44C7-8E7F-E1CBA7BD137F}" type="presParOf" srcId="{15C50ABE-D781-4DF5-B9A2-866153CC12EF}" destId="{81126F18-4F12-4894-B968-58D3670C6958}" srcOrd="1" destOrd="0" presId="urn:microsoft.com/office/officeart/2005/8/layout/pyramid2"/>
    <dgm:cxn modelId="{17A09CCA-D240-40BB-838D-3E656C1B719C}" type="presParOf" srcId="{15C50ABE-D781-4DF5-B9A2-866153CC12EF}" destId="{210D6E55-4FB9-490A-BD7E-D461DC0879B4}" srcOrd="2" destOrd="0" presId="urn:microsoft.com/office/officeart/2005/8/layout/pyramid2"/>
    <dgm:cxn modelId="{48DDC4D3-E068-440C-A16D-DDA460873302}" type="presParOf" srcId="{15C50ABE-D781-4DF5-B9A2-866153CC12EF}" destId="{45BABCF0-F07C-4124-9BC2-E6315ED41ABC}" srcOrd="3" destOrd="0" presId="urn:microsoft.com/office/officeart/2005/8/layout/pyramid2"/>
    <dgm:cxn modelId="{2434B056-F550-414E-B740-0C2579050D05}" type="presParOf" srcId="{15C50ABE-D781-4DF5-B9A2-866153CC12EF}" destId="{5B6A5FB0-DA2E-43EF-B736-87C08B99465E}" srcOrd="4" destOrd="0" presId="urn:microsoft.com/office/officeart/2005/8/layout/pyramid2"/>
    <dgm:cxn modelId="{5D4B0BDB-A585-4367-BED0-416BF647732C}" type="presParOf" srcId="{15C50ABE-D781-4DF5-B9A2-866153CC12EF}" destId="{B4068F61-D6BD-436D-B8DD-1255972DF00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A628AB-E9B4-456E-92DE-CE962F7C4E32}" type="doc">
      <dgm:prSet loTypeId="urn:microsoft.com/office/officeart/2005/8/layout/chevron2" loCatId="process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bg-BG"/>
        </a:p>
      </dgm:t>
    </dgm:pt>
    <dgm:pt modelId="{31D4FEAE-3AAF-4E6D-A238-F4128283A937}">
      <dgm:prSet phldrT="[Text]" custT="1"/>
      <dgm:spPr>
        <a:solidFill>
          <a:srgbClr val="FFC000"/>
        </a:solidFill>
      </dgm:spPr>
      <dgm:t>
        <a:bodyPr/>
        <a:lstStyle/>
        <a:p>
          <a:r>
            <a:rPr lang="bg-BG" sz="1400" b="1" dirty="0" smtClean="0">
              <a:solidFill>
                <a:srgbClr val="002060"/>
              </a:solidFill>
            </a:rPr>
            <a:t>Цел </a:t>
          </a:r>
        </a:p>
        <a:p>
          <a:r>
            <a:rPr lang="bg-BG" sz="1400" b="1" dirty="0" smtClean="0">
              <a:solidFill>
                <a:srgbClr val="002060"/>
              </a:solidFill>
            </a:rPr>
            <a:t>92</a:t>
          </a:r>
          <a:endParaRPr lang="bg-BG" sz="1400" b="1" dirty="0">
            <a:solidFill>
              <a:srgbClr val="002060"/>
            </a:solidFill>
          </a:endParaRPr>
        </a:p>
      </dgm:t>
    </dgm:pt>
    <dgm:pt modelId="{F0C1A912-7C5B-48F8-BF2D-5102D3CC75DE}" type="parTrans" cxnId="{FAE2EC3A-1A0E-4173-875F-B7594DA0D712}">
      <dgm:prSet/>
      <dgm:spPr/>
      <dgm:t>
        <a:bodyPr/>
        <a:lstStyle/>
        <a:p>
          <a:endParaRPr lang="bg-BG"/>
        </a:p>
      </dgm:t>
    </dgm:pt>
    <dgm:pt modelId="{77011342-7459-4364-9E77-0D549072D712}" type="sibTrans" cxnId="{FAE2EC3A-1A0E-4173-875F-B7594DA0D712}">
      <dgm:prSet/>
      <dgm:spPr/>
      <dgm:t>
        <a:bodyPr/>
        <a:lstStyle/>
        <a:p>
          <a:endParaRPr lang="bg-BG"/>
        </a:p>
      </dgm:t>
    </dgm:pt>
    <dgm:pt modelId="{AEE1D7BD-9EF7-41E2-9413-196BF39041AC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endParaRPr lang="bg-BG" sz="1500" dirty="0"/>
        </a:p>
      </dgm:t>
    </dgm:pt>
    <dgm:pt modelId="{A0FA7F9E-B62E-473F-AAD5-8CB604E2F499}" type="parTrans" cxnId="{068D7903-8F05-408F-A7F5-C073EF5BA205}">
      <dgm:prSet/>
      <dgm:spPr/>
      <dgm:t>
        <a:bodyPr/>
        <a:lstStyle/>
        <a:p>
          <a:endParaRPr lang="bg-BG"/>
        </a:p>
      </dgm:t>
    </dgm:pt>
    <dgm:pt modelId="{F162B7D3-CE39-4661-850A-CE4D5F65EF90}" type="sibTrans" cxnId="{068D7903-8F05-408F-A7F5-C073EF5BA205}">
      <dgm:prSet/>
      <dgm:spPr/>
      <dgm:t>
        <a:bodyPr/>
        <a:lstStyle/>
        <a:p>
          <a:endParaRPr lang="bg-BG"/>
        </a:p>
      </dgm:t>
    </dgm:pt>
    <dgm:pt modelId="{AB7CD432-0E0D-4D76-A6D9-25DFB2A07F19}">
      <dgm:prSet phldrT="[Text]" custT="1"/>
      <dgm:spPr>
        <a:solidFill>
          <a:srgbClr val="FFC000"/>
        </a:solidFill>
      </dgm:spPr>
      <dgm:t>
        <a:bodyPr/>
        <a:lstStyle/>
        <a:p>
          <a:r>
            <a:rPr lang="bg-BG" sz="1400" b="1" dirty="0" smtClean="0">
              <a:solidFill>
                <a:srgbClr val="002060"/>
              </a:solidFill>
            </a:rPr>
            <a:t>Цел </a:t>
          </a:r>
        </a:p>
        <a:p>
          <a:r>
            <a:rPr lang="bg-BG" sz="1400" b="1" dirty="0" smtClean="0">
              <a:solidFill>
                <a:srgbClr val="002060"/>
              </a:solidFill>
            </a:rPr>
            <a:t>93</a:t>
          </a:r>
          <a:endParaRPr lang="bg-BG" sz="1400" b="1" dirty="0">
            <a:solidFill>
              <a:srgbClr val="002060"/>
            </a:solidFill>
          </a:endParaRPr>
        </a:p>
      </dgm:t>
    </dgm:pt>
    <dgm:pt modelId="{97BC6033-7F9B-4354-A878-20ADD2E49742}" type="parTrans" cxnId="{78B94729-C752-4882-AE9F-28DCDB9462B2}">
      <dgm:prSet/>
      <dgm:spPr/>
      <dgm:t>
        <a:bodyPr/>
        <a:lstStyle/>
        <a:p>
          <a:endParaRPr lang="bg-BG"/>
        </a:p>
      </dgm:t>
    </dgm:pt>
    <dgm:pt modelId="{A8BBD485-65AB-487E-998F-BAB8287EE8D0}" type="sibTrans" cxnId="{78B94729-C752-4882-AE9F-28DCDB9462B2}">
      <dgm:prSet/>
      <dgm:spPr/>
      <dgm:t>
        <a:bodyPr/>
        <a:lstStyle/>
        <a:p>
          <a:endParaRPr lang="bg-BG"/>
        </a:p>
      </dgm:t>
    </dgm:pt>
    <dgm:pt modelId="{ADFD8604-20BF-4873-8887-45CD3B1916F1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2000" b="1" i="1" dirty="0" smtClean="0">
              <a:solidFill>
                <a:srgbClr val="002060"/>
              </a:solidFill>
              <a:latin typeface="Times New Roman"/>
              <a:cs typeface="Times New Roman"/>
            </a:rPr>
            <a:t>Мотивиране, подготовка и подкрепа на учителите чрез инвестиции в тяхното развитие и квалификация </a:t>
          </a:r>
          <a:endParaRPr lang="bg-BG" sz="2000" b="1" i="1" dirty="0">
            <a:solidFill>
              <a:srgbClr val="002060"/>
            </a:solidFill>
          </a:endParaRPr>
        </a:p>
      </dgm:t>
    </dgm:pt>
    <dgm:pt modelId="{79B395BD-A36E-4E03-B9CD-9A6EEA3DC896}" type="parTrans" cxnId="{FA88BA97-C21E-4627-9779-5522DE98693D}">
      <dgm:prSet/>
      <dgm:spPr/>
      <dgm:t>
        <a:bodyPr/>
        <a:lstStyle/>
        <a:p>
          <a:endParaRPr lang="bg-BG"/>
        </a:p>
      </dgm:t>
    </dgm:pt>
    <dgm:pt modelId="{EADFB64B-5670-4925-963B-0B4D8B4C7059}" type="sibTrans" cxnId="{FA88BA97-C21E-4627-9779-5522DE98693D}">
      <dgm:prSet/>
      <dgm:spPr/>
      <dgm:t>
        <a:bodyPr/>
        <a:lstStyle/>
        <a:p>
          <a:endParaRPr lang="bg-BG"/>
        </a:p>
      </dgm:t>
    </dgm:pt>
    <dgm:pt modelId="{42709AB4-1E4F-4A40-A3B5-1161893B4D70}">
      <dgm:prSet phldrT="[Text]" custT="1"/>
      <dgm:spPr>
        <a:solidFill>
          <a:srgbClr val="FFC000"/>
        </a:solidFill>
      </dgm:spPr>
      <dgm:t>
        <a:bodyPr/>
        <a:lstStyle/>
        <a:p>
          <a:r>
            <a:rPr lang="bg-BG" sz="1400" b="1" i="0" dirty="0" smtClean="0">
              <a:solidFill>
                <a:srgbClr val="002060"/>
              </a:solidFill>
            </a:rPr>
            <a:t>Цел </a:t>
          </a:r>
        </a:p>
        <a:p>
          <a:r>
            <a:rPr lang="bg-BG" sz="1400" b="1" i="0" dirty="0" smtClean="0">
              <a:solidFill>
                <a:srgbClr val="002060"/>
              </a:solidFill>
            </a:rPr>
            <a:t>94</a:t>
          </a:r>
          <a:endParaRPr lang="bg-BG" sz="1400" b="1" i="0" dirty="0">
            <a:solidFill>
              <a:srgbClr val="002060"/>
            </a:solidFill>
          </a:endParaRPr>
        </a:p>
      </dgm:t>
    </dgm:pt>
    <dgm:pt modelId="{9BBF948B-1580-487B-BC25-2DF46EA020B7}" type="parTrans" cxnId="{BB079780-3DAB-412F-8CC9-C26C21BCDCAC}">
      <dgm:prSet/>
      <dgm:spPr/>
      <dgm:t>
        <a:bodyPr/>
        <a:lstStyle/>
        <a:p>
          <a:endParaRPr lang="bg-BG"/>
        </a:p>
      </dgm:t>
    </dgm:pt>
    <dgm:pt modelId="{AB60D1EF-AFB6-4BFC-AE64-4930A3802AE9}" type="sibTrans" cxnId="{BB079780-3DAB-412F-8CC9-C26C21BCDCAC}">
      <dgm:prSet/>
      <dgm:spPr/>
      <dgm:t>
        <a:bodyPr/>
        <a:lstStyle/>
        <a:p>
          <a:endParaRPr lang="bg-BG"/>
        </a:p>
      </dgm:t>
    </dgm:pt>
    <dgm:pt modelId="{C38DE114-519D-454B-A2DC-67D6AA26AC66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endParaRPr lang="bg-BG" sz="1500" dirty="0"/>
        </a:p>
      </dgm:t>
    </dgm:pt>
    <dgm:pt modelId="{3FED4140-3D3B-461E-B24E-2E9D363F101A}" type="parTrans" cxnId="{354BC775-1D9D-4FC5-ADBA-7655B51143CF}">
      <dgm:prSet/>
      <dgm:spPr/>
      <dgm:t>
        <a:bodyPr/>
        <a:lstStyle/>
        <a:p>
          <a:endParaRPr lang="bg-BG"/>
        </a:p>
      </dgm:t>
    </dgm:pt>
    <dgm:pt modelId="{B18B791D-B3C7-4252-8EF9-882414B8825F}" type="sibTrans" cxnId="{354BC775-1D9D-4FC5-ADBA-7655B51143CF}">
      <dgm:prSet/>
      <dgm:spPr/>
      <dgm:t>
        <a:bodyPr/>
        <a:lstStyle/>
        <a:p>
          <a:endParaRPr lang="bg-BG"/>
        </a:p>
      </dgm:t>
    </dgm:pt>
    <dgm:pt modelId="{8E4BB4CE-BF04-493A-A03B-B8B1CAECFD3D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2000" b="1" i="1" dirty="0" smtClean="0">
              <a:solidFill>
                <a:srgbClr val="002060"/>
              </a:solidFill>
              <a:latin typeface="Times New Roman"/>
              <a:cs typeface="Times New Roman"/>
            </a:rPr>
            <a:t>Увеличаване на инвестициите в образованието и гарантиран ежегоден ръст на бюджета за образование. </a:t>
          </a:r>
          <a:endParaRPr lang="bg-BG" sz="2000" b="1" i="1" dirty="0">
            <a:solidFill>
              <a:srgbClr val="002060"/>
            </a:solidFill>
          </a:endParaRPr>
        </a:p>
      </dgm:t>
    </dgm:pt>
    <dgm:pt modelId="{29CFDA82-0506-4BC9-AA15-6101F35766F4}" type="parTrans" cxnId="{46A273A4-6677-458A-B186-63476813AA3D}">
      <dgm:prSet/>
      <dgm:spPr/>
      <dgm:t>
        <a:bodyPr/>
        <a:lstStyle/>
        <a:p>
          <a:endParaRPr lang="bg-BG"/>
        </a:p>
      </dgm:t>
    </dgm:pt>
    <dgm:pt modelId="{DB2BF3A2-595C-43B2-9BE6-BEAFEB450A91}" type="sibTrans" cxnId="{46A273A4-6677-458A-B186-63476813AA3D}">
      <dgm:prSet/>
      <dgm:spPr/>
      <dgm:t>
        <a:bodyPr/>
        <a:lstStyle/>
        <a:p>
          <a:endParaRPr lang="bg-BG"/>
        </a:p>
      </dgm:t>
    </dgm:pt>
    <dgm:pt modelId="{5040A9B6-8597-4A8A-8A39-11E3AAF99B83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2000" b="1" i="1" dirty="0" smtClean="0">
              <a:solidFill>
                <a:srgbClr val="002060"/>
              </a:solidFill>
              <a:latin typeface="Times New Roman"/>
              <a:cs typeface="Times New Roman"/>
            </a:rPr>
            <a:t>Прилагане на решителни мерки за пълно обхващане на всички подлежащи на образование деца и предотвратяване на отпадането от образователната система</a:t>
          </a:r>
          <a:endParaRPr lang="bg-BG" sz="2000" b="1" i="1" dirty="0">
            <a:solidFill>
              <a:srgbClr val="002060"/>
            </a:solidFill>
          </a:endParaRPr>
        </a:p>
      </dgm:t>
    </dgm:pt>
    <dgm:pt modelId="{279EF8E3-94A5-4D10-99F8-0F9D780B988E}" type="parTrans" cxnId="{3099CF03-B9DE-4376-88EC-BDF2F64C5755}">
      <dgm:prSet/>
      <dgm:spPr/>
      <dgm:t>
        <a:bodyPr/>
        <a:lstStyle/>
        <a:p>
          <a:endParaRPr lang="bg-BG"/>
        </a:p>
      </dgm:t>
    </dgm:pt>
    <dgm:pt modelId="{6046D2AE-B26A-4C1D-B1BA-CA16B9DB1EEA}" type="sibTrans" cxnId="{3099CF03-B9DE-4376-88EC-BDF2F64C5755}">
      <dgm:prSet/>
      <dgm:spPr/>
      <dgm:t>
        <a:bodyPr/>
        <a:lstStyle/>
        <a:p>
          <a:endParaRPr lang="bg-BG"/>
        </a:p>
      </dgm:t>
    </dgm:pt>
    <dgm:pt modelId="{161D6783-53AC-4796-A6A0-8D6E875E8F64}" type="pres">
      <dgm:prSet presAssocID="{E5A628AB-E9B4-456E-92DE-CE962F7C4E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C01A3F8C-A23F-4138-BAA0-8A13E329AF03}" type="pres">
      <dgm:prSet presAssocID="{31D4FEAE-3AAF-4E6D-A238-F4128283A937}" presName="composite" presStyleCnt="0"/>
      <dgm:spPr/>
    </dgm:pt>
    <dgm:pt modelId="{B48FD2AC-E169-4ABF-A4B9-AB41F38DC7F0}" type="pres">
      <dgm:prSet presAssocID="{31D4FEAE-3AAF-4E6D-A238-F4128283A937}" presName="parentText" presStyleLbl="alignNode1" presStyleIdx="0" presStyleCnt="3" custLinFactNeighborX="-1194" custLinFactNeighborY="6685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A4BFE96-8128-4702-BEB0-D04EACFA924A}" type="pres">
      <dgm:prSet presAssocID="{31D4FEAE-3AAF-4E6D-A238-F4128283A937}" presName="descendantText" presStyleLbl="alignAcc1" presStyleIdx="0" presStyleCnt="3" custScaleY="12665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EB31309-3A87-45E7-803E-6A55FD8598BB}" type="pres">
      <dgm:prSet presAssocID="{77011342-7459-4364-9E77-0D549072D712}" presName="sp" presStyleCnt="0"/>
      <dgm:spPr/>
    </dgm:pt>
    <dgm:pt modelId="{D4E31A7C-1C3D-4013-8E3F-F097E52B37F3}" type="pres">
      <dgm:prSet presAssocID="{AB7CD432-0E0D-4D76-A6D9-25DFB2A07F19}" presName="composite" presStyleCnt="0"/>
      <dgm:spPr/>
    </dgm:pt>
    <dgm:pt modelId="{BA4DEEF2-0281-450D-82C4-C91E66FF20EE}" type="pres">
      <dgm:prSet presAssocID="{AB7CD432-0E0D-4D76-A6D9-25DFB2A07F1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9E2EFE7-D030-462E-8527-71CEACF09B66}" type="pres">
      <dgm:prSet presAssocID="{AB7CD432-0E0D-4D76-A6D9-25DFB2A07F1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C752F6C-ACFF-47F9-8D49-57AED4B15F20}" type="pres">
      <dgm:prSet presAssocID="{A8BBD485-65AB-487E-998F-BAB8287EE8D0}" presName="sp" presStyleCnt="0"/>
      <dgm:spPr/>
    </dgm:pt>
    <dgm:pt modelId="{89A479A3-86B6-496C-AFC8-07D3C20E3DCC}" type="pres">
      <dgm:prSet presAssocID="{42709AB4-1E4F-4A40-A3B5-1161893B4D70}" presName="composite" presStyleCnt="0"/>
      <dgm:spPr/>
    </dgm:pt>
    <dgm:pt modelId="{C2F67EF8-AF28-482D-B658-058008B91DEC}" type="pres">
      <dgm:prSet presAssocID="{42709AB4-1E4F-4A40-A3B5-1161893B4D70}" presName="parentText" presStyleLbl="alignNode1" presStyleIdx="2" presStyleCnt="3" custLinFactNeighborX="-14679" custLinFactNeighborY="-1868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8BD4155-34B7-4EDD-A23C-04E6296D3062}" type="pres">
      <dgm:prSet presAssocID="{42709AB4-1E4F-4A40-A3B5-1161893B4D70}" presName="descendantText" presStyleLbl="alignAcc1" presStyleIdx="2" presStyleCnt="3" custScaleX="100728" custScaleY="14210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BB079780-3DAB-412F-8CC9-C26C21BCDCAC}" srcId="{E5A628AB-E9B4-456E-92DE-CE962F7C4E32}" destId="{42709AB4-1E4F-4A40-A3B5-1161893B4D70}" srcOrd="2" destOrd="0" parTransId="{9BBF948B-1580-487B-BC25-2DF46EA020B7}" sibTransId="{AB60D1EF-AFB6-4BFC-AE64-4930A3802AE9}"/>
    <dgm:cxn modelId="{354BC775-1D9D-4FC5-ADBA-7655B51143CF}" srcId="{42709AB4-1E4F-4A40-A3B5-1161893B4D70}" destId="{C38DE114-519D-454B-A2DC-67D6AA26AC66}" srcOrd="0" destOrd="0" parTransId="{3FED4140-3D3B-461E-B24E-2E9D363F101A}" sibTransId="{B18B791D-B3C7-4252-8EF9-882414B8825F}"/>
    <dgm:cxn modelId="{32E4673C-349D-41F0-81EE-B9B0A0A901A7}" type="presOf" srcId="{31D4FEAE-3AAF-4E6D-A238-F4128283A937}" destId="{B48FD2AC-E169-4ABF-A4B9-AB41F38DC7F0}" srcOrd="0" destOrd="0" presId="urn:microsoft.com/office/officeart/2005/8/layout/chevron2"/>
    <dgm:cxn modelId="{3539B607-82E7-4ED4-BD57-92044D56DA8A}" type="presOf" srcId="{ADFD8604-20BF-4873-8887-45CD3B1916F1}" destId="{49E2EFE7-D030-462E-8527-71CEACF09B66}" srcOrd="0" destOrd="0" presId="urn:microsoft.com/office/officeart/2005/8/layout/chevron2"/>
    <dgm:cxn modelId="{FA88BA97-C21E-4627-9779-5522DE98693D}" srcId="{AB7CD432-0E0D-4D76-A6D9-25DFB2A07F19}" destId="{ADFD8604-20BF-4873-8887-45CD3B1916F1}" srcOrd="0" destOrd="0" parTransId="{79B395BD-A36E-4E03-B9CD-9A6EEA3DC896}" sibTransId="{EADFB64B-5670-4925-963B-0B4D8B4C7059}"/>
    <dgm:cxn modelId="{78B94729-C752-4882-AE9F-28DCDB9462B2}" srcId="{E5A628AB-E9B4-456E-92DE-CE962F7C4E32}" destId="{AB7CD432-0E0D-4D76-A6D9-25DFB2A07F19}" srcOrd="1" destOrd="0" parTransId="{97BC6033-7F9B-4354-A878-20ADD2E49742}" sibTransId="{A8BBD485-65AB-487E-998F-BAB8287EE8D0}"/>
    <dgm:cxn modelId="{866EAD42-C6E5-4E2E-8B40-23507D5C7B28}" type="presOf" srcId="{C38DE114-519D-454B-A2DC-67D6AA26AC66}" destId="{38BD4155-34B7-4EDD-A23C-04E6296D3062}" srcOrd="0" destOrd="0" presId="urn:microsoft.com/office/officeart/2005/8/layout/chevron2"/>
    <dgm:cxn modelId="{4E280184-92E3-46F3-925B-B8C59AD9A92E}" type="presOf" srcId="{8E4BB4CE-BF04-493A-A03B-B8B1CAECFD3D}" destId="{3A4BFE96-8128-4702-BEB0-D04EACFA924A}" srcOrd="0" destOrd="1" presId="urn:microsoft.com/office/officeart/2005/8/layout/chevron2"/>
    <dgm:cxn modelId="{3099CF03-B9DE-4376-88EC-BDF2F64C5755}" srcId="{42709AB4-1E4F-4A40-A3B5-1161893B4D70}" destId="{5040A9B6-8597-4A8A-8A39-11E3AAF99B83}" srcOrd="1" destOrd="0" parTransId="{279EF8E3-94A5-4D10-99F8-0F9D780B988E}" sibTransId="{6046D2AE-B26A-4C1D-B1BA-CA16B9DB1EEA}"/>
    <dgm:cxn modelId="{46A273A4-6677-458A-B186-63476813AA3D}" srcId="{31D4FEAE-3AAF-4E6D-A238-F4128283A937}" destId="{8E4BB4CE-BF04-493A-A03B-B8B1CAECFD3D}" srcOrd="1" destOrd="0" parTransId="{29CFDA82-0506-4BC9-AA15-6101F35766F4}" sibTransId="{DB2BF3A2-595C-43B2-9BE6-BEAFEB450A91}"/>
    <dgm:cxn modelId="{C994AFDE-4FF3-462B-AAC3-B5AE575C783D}" type="presOf" srcId="{5040A9B6-8597-4A8A-8A39-11E3AAF99B83}" destId="{38BD4155-34B7-4EDD-A23C-04E6296D3062}" srcOrd="0" destOrd="1" presId="urn:microsoft.com/office/officeart/2005/8/layout/chevron2"/>
    <dgm:cxn modelId="{216244CF-601D-41F6-9155-E0781E27B35C}" type="presOf" srcId="{42709AB4-1E4F-4A40-A3B5-1161893B4D70}" destId="{C2F67EF8-AF28-482D-B658-058008B91DEC}" srcOrd="0" destOrd="0" presId="urn:microsoft.com/office/officeart/2005/8/layout/chevron2"/>
    <dgm:cxn modelId="{FAE2EC3A-1A0E-4173-875F-B7594DA0D712}" srcId="{E5A628AB-E9B4-456E-92DE-CE962F7C4E32}" destId="{31D4FEAE-3AAF-4E6D-A238-F4128283A937}" srcOrd="0" destOrd="0" parTransId="{F0C1A912-7C5B-48F8-BF2D-5102D3CC75DE}" sibTransId="{77011342-7459-4364-9E77-0D549072D712}"/>
    <dgm:cxn modelId="{1A5B3332-E56D-469C-B091-F019215D3BC2}" type="presOf" srcId="{E5A628AB-E9B4-456E-92DE-CE962F7C4E32}" destId="{161D6783-53AC-4796-A6A0-8D6E875E8F64}" srcOrd="0" destOrd="0" presId="urn:microsoft.com/office/officeart/2005/8/layout/chevron2"/>
    <dgm:cxn modelId="{068D7903-8F05-408F-A7F5-C073EF5BA205}" srcId="{31D4FEAE-3AAF-4E6D-A238-F4128283A937}" destId="{AEE1D7BD-9EF7-41E2-9413-196BF39041AC}" srcOrd="0" destOrd="0" parTransId="{A0FA7F9E-B62E-473F-AAD5-8CB604E2F499}" sibTransId="{F162B7D3-CE39-4661-850A-CE4D5F65EF90}"/>
    <dgm:cxn modelId="{FAD21FE6-8308-4EA0-9483-9D7A3A3AB5CE}" type="presOf" srcId="{AEE1D7BD-9EF7-41E2-9413-196BF39041AC}" destId="{3A4BFE96-8128-4702-BEB0-D04EACFA924A}" srcOrd="0" destOrd="0" presId="urn:microsoft.com/office/officeart/2005/8/layout/chevron2"/>
    <dgm:cxn modelId="{8D13D477-FE2E-49E3-A598-8FF44F9190ED}" type="presOf" srcId="{AB7CD432-0E0D-4D76-A6D9-25DFB2A07F19}" destId="{BA4DEEF2-0281-450D-82C4-C91E66FF20EE}" srcOrd="0" destOrd="0" presId="urn:microsoft.com/office/officeart/2005/8/layout/chevron2"/>
    <dgm:cxn modelId="{67776A75-6CA5-4EBE-8F5B-EC28D11FAADB}" type="presParOf" srcId="{161D6783-53AC-4796-A6A0-8D6E875E8F64}" destId="{C01A3F8C-A23F-4138-BAA0-8A13E329AF03}" srcOrd="0" destOrd="0" presId="urn:microsoft.com/office/officeart/2005/8/layout/chevron2"/>
    <dgm:cxn modelId="{4C40F1D3-69A0-4CD2-BB3E-8B2117206340}" type="presParOf" srcId="{C01A3F8C-A23F-4138-BAA0-8A13E329AF03}" destId="{B48FD2AC-E169-4ABF-A4B9-AB41F38DC7F0}" srcOrd="0" destOrd="0" presId="urn:microsoft.com/office/officeart/2005/8/layout/chevron2"/>
    <dgm:cxn modelId="{8C255FA1-0ED0-4749-9481-DE5AB8490C8F}" type="presParOf" srcId="{C01A3F8C-A23F-4138-BAA0-8A13E329AF03}" destId="{3A4BFE96-8128-4702-BEB0-D04EACFA924A}" srcOrd="1" destOrd="0" presId="urn:microsoft.com/office/officeart/2005/8/layout/chevron2"/>
    <dgm:cxn modelId="{7BE83B1A-ABC9-4DF3-B5C6-D91ACC88BD22}" type="presParOf" srcId="{161D6783-53AC-4796-A6A0-8D6E875E8F64}" destId="{EEB31309-3A87-45E7-803E-6A55FD8598BB}" srcOrd="1" destOrd="0" presId="urn:microsoft.com/office/officeart/2005/8/layout/chevron2"/>
    <dgm:cxn modelId="{9809B683-DA4A-46B2-A8D1-0B4C65CC311E}" type="presParOf" srcId="{161D6783-53AC-4796-A6A0-8D6E875E8F64}" destId="{D4E31A7C-1C3D-4013-8E3F-F097E52B37F3}" srcOrd="2" destOrd="0" presId="urn:microsoft.com/office/officeart/2005/8/layout/chevron2"/>
    <dgm:cxn modelId="{D262CF3A-BBED-4701-9E19-2E042D38C26B}" type="presParOf" srcId="{D4E31A7C-1C3D-4013-8E3F-F097E52B37F3}" destId="{BA4DEEF2-0281-450D-82C4-C91E66FF20EE}" srcOrd="0" destOrd="0" presId="urn:microsoft.com/office/officeart/2005/8/layout/chevron2"/>
    <dgm:cxn modelId="{684612DC-D91C-462D-8821-E94CD3E65EC8}" type="presParOf" srcId="{D4E31A7C-1C3D-4013-8E3F-F097E52B37F3}" destId="{49E2EFE7-D030-462E-8527-71CEACF09B66}" srcOrd="1" destOrd="0" presId="urn:microsoft.com/office/officeart/2005/8/layout/chevron2"/>
    <dgm:cxn modelId="{4D26EB9C-80A3-4343-AD2C-242A3C0E9CF1}" type="presParOf" srcId="{161D6783-53AC-4796-A6A0-8D6E875E8F64}" destId="{4C752F6C-ACFF-47F9-8D49-57AED4B15F20}" srcOrd="3" destOrd="0" presId="urn:microsoft.com/office/officeart/2005/8/layout/chevron2"/>
    <dgm:cxn modelId="{E31354F3-145F-4936-AEE0-43F242BAE0CD}" type="presParOf" srcId="{161D6783-53AC-4796-A6A0-8D6E875E8F64}" destId="{89A479A3-86B6-496C-AFC8-07D3C20E3DCC}" srcOrd="4" destOrd="0" presId="urn:microsoft.com/office/officeart/2005/8/layout/chevron2"/>
    <dgm:cxn modelId="{99037E3F-58D8-401F-A926-C72A4C38370D}" type="presParOf" srcId="{89A479A3-86B6-496C-AFC8-07D3C20E3DCC}" destId="{C2F67EF8-AF28-482D-B658-058008B91DEC}" srcOrd="0" destOrd="0" presId="urn:microsoft.com/office/officeart/2005/8/layout/chevron2"/>
    <dgm:cxn modelId="{F0A9B4EE-CD22-4121-87A8-03403152635A}" type="presParOf" srcId="{89A479A3-86B6-496C-AFC8-07D3C20E3DCC}" destId="{38BD4155-34B7-4EDD-A23C-04E6296D30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A628AB-E9B4-456E-92DE-CE962F7C4E32}" type="doc">
      <dgm:prSet loTypeId="urn:microsoft.com/office/officeart/2005/8/layout/chevron2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bg-BG"/>
        </a:p>
      </dgm:t>
    </dgm:pt>
    <dgm:pt modelId="{31D4FEAE-3AAF-4E6D-A238-F4128283A937}">
      <dgm:prSet phldrT="[Text]" custT="1"/>
      <dgm:spPr>
        <a:solidFill>
          <a:srgbClr val="FFC000"/>
        </a:solidFill>
      </dgm:spPr>
      <dgm:t>
        <a:bodyPr/>
        <a:lstStyle/>
        <a:p>
          <a:r>
            <a:rPr lang="bg-BG" sz="1400" b="1" dirty="0" smtClean="0">
              <a:solidFill>
                <a:srgbClr val="002060"/>
              </a:solidFill>
            </a:rPr>
            <a:t>Цел </a:t>
          </a:r>
        </a:p>
        <a:p>
          <a:r>
            <a:rPr lang="bg-BG" sz="1400" b="1" dirty="0" smtClean="0">
              <a:solidFill>
                <a:srgbClr val="002060"/>
              </a:solidFill>
            </a:rPr>
            <a:t>95</a:t>
          </a:r>
          <a:endParaRPr lang="bg-BG" sz="1400" b="1" dirty="0">
            <a:solidFill>
              <a:srgbClr val="002060"/>
            </a:solidFill>
          </a:endParaRPr>
        </a:p>
      </dgm:t>
    </dgm:pt>
    <dgm:pt modelId="{F0C1A912-7C5B-48F8-BF2D-5102D3CC75DE}" type="parTrans" cxnId="{FAE2EC3A-1A0E-4173-875F-B7594DA0D712}">
      <dgm:prSet/>
      <dgm:spPr/>
      <dgm:t>
        <a:bodyPr/>
        <a:lstStyle/>
        <a:p>
          <a:endParaRPr lang="bg-BG"/>
        </a:p>
      </dgm:t>
    </dgm:pt>
    <dgm:pt modelId="{77011342-7459-4364-9E77-0D549072D712}" type="sibTrans" cxnId="{FAE2EC3A-1A0E-4173-875F-B7594DA0D712}">
      <dgm:prSet/>
      <dgm:spPr/>
      <dgm:t>
        <a:bodyPr/>
        <a:lstStyle/>
        <a:p>
          <a:endParaRPr lang="bg-BG"/>
        </a:p>
      </dgm:t>
    </dgm:pt>
    <dgm:pt modelId="{AEE1D7BD-9EF7-41E2-9413-196BF39041AC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2000" b="1" i="1" dirty="0" smtClean="0">
              <a:solidFill>
                <a:srgbClr val="002060"/>
              </a:solidFill>
              <a:latin typeface="Times New Roman"/>
              <a:cs typeface="Times New Roman"/>
            </a:rPr>
            <a:t>	Подкрепа за българските училища в чужбина като крепител на българската национална идентичност </a:t>
          </a:r>
          <a:endParaRPr lang="bg-BG" sz="1500" b="1" dirty="0"/>
        </a:p>
      </dgm:t>
    </dgm:pt>
    <dgm:pt modelId="{A0FA7F9E-B62E-473F-AAD5-8CB604E2F499}" type="parTrans" cxnId="{068D7903-8F05-408F-A7F5-C073EF5BA205}">
      <dgm:prSet/>
      <dgm:spPr/>
      <dgm:t>
        <a:bodyPr/>
        <a:lstStyle/>
        <a:p>
          <a:endParaRPr lang="bg-BG"/>
        </a:p>
      </dgm:t>
    </dgm:pt>
    <dgm:pt modelId="{F162B7D3-CE39-4661-850A-CE4D5F65EF90}" type="sibTrans" cxnId="{068D7903-8F05-408F-A7F5-C073EF5BA205}">
      <dgm:prSet/>
      <dgm:spPr/>
      <dgm:t>
        <a:bodyPr/>
        <a:lstStyle/>
        <a:p>
          <a:endParaRPr lang="bg-BG"/>
        </a:p>
      </dgm:t>
    </dgm:pt>
    <dgm:pt modelId="{AB7CD432-0E0D-4D76-A6D9-25DFB2A07F19}">
      <dgm:prSet phldrT="[Text]" custT="1"/>
      <dgm:spPr>
        <a:solidFill>
          <a:srgbClr val="FFC000"/>
        </a:solidFill>
      </dgm:spPr>
      <dgm:t>
        <a:bodyPr/>
        <a:lstStyle/>
        <a:p>
          <a:r>
            <a:rPr lang="bg-BG" sz="1400" b="1" dirty="0" smtClean="0">
              <a:solidFill>
                <a:srgbClr val="002060"/>
              </a:solidFill>
            </a:rPr>
            <a:t>Цел </a:t>
          </a:r>
        </a:p>
        <a:p>
          <a:r>
            <a:rPr lang="bg-BG" sz="1400" b="1" dirty="0" smtClean="0">
              <a:solidFill>
                <a:srgbClr val="002060"/>
              </a:solidFill>
            </a:rPr>
            <a:t>96</a:t>
          </a:r>
          <a:endParaRPr lang="bg-BG" sz="1400" b="1" dirty="0">
            <a:solidFill>
              <a:srgbClr val="002060"/>
            </a:solidFill>
          </a:endParaRPr>
        </a:p>
      </dgm:t>
    </dgm:pt>
    <dgm:pt modelId="{97BC6033-7F9B-4354-A878-20ADD2E49742}" type="parTrans" cxnId="{78B94729-C752-4882-AE9F-28DCDB9462B2}">
      <dgm:prSet/>
      <dgm:spPr/>
      <dgm:t>
        <a:bodyPr/>
        <a:lstStyle/>
        <a:p>
          <a:endParaRPr lang="bg-BG"/>
        </a:p>
      </dgm:t>
    </dgm:pt>
    <dgm:pt modelId="{A8BBD485-65AB-487E-998F-BAB8287EE8D0}" type="sibTrans" cxnId="{78B94729-C752-4882-AE9F-28DCDB9462B2}">
      <dgm:prSet/>
      <dgm:spPr/>
      <dgm:t>
        <a:bodyPr/>
        <a:lstStyle/>
        <a:p>
          <a:endParaRPr lang="bg-BG"/>
        </a:p>
      </dgm:t>
    </dgm:pt>
    <dgm:pt modelId="{ADFD8604-20BF-4873-8887-45CD3B1916F1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2000" b="1" i="1" dirty="0" smtClean="0">
              <a:solidFill>
                <a:srgbClr val="002060"/>
              </a:solidFill>
              <a:latin typeface="Times New Roman"/>
              <a:cs typeface="Times New Roman"/>
            </a:rPr>
            <a:t>Развитие на професионалното образование </a:t>
          </a:r>
          <a:endParaRPr lang="bg-BG" sz="2000" b="1" i="1" dirty="0">
            <a:solidFill>
              <a:srgbClr val="002060"/>
            </a:solidFill>
          </a:endParaRPr>
        </a:p>
      </dgm:t>
    </dgm:pt>
    <dgm:pt modelId="{79B395BD-A36E-4E03-B9CD-9A6EEA3DC896}" type="parTrans" cxnId="{FA88BA97-C21E-4627-9779-5522DE98693D}">
      <dgm:prSet/>
      <dgm:spPr/>
      <dgm:t>
        <a:bodyPr/>
        <a:lstStyle/>
        <a:p>
          <a:endParaRPr lang="bg-BG"/>
        </a:p>
      </dgm:t>
    </dgm:pt>
    <dgm:pt modelId="{EADFB64B-5670-4925-963B-0B4D8B4C7059}" type="sibTrans" cxnId="{FA88BA97-C21E-4627-9779-5522DE98693D}">
      <dgm:prSet/>
      <dgm:spPr/>
      <dgm:t>
        <a:bodyPr/>
        <a:lstStyle/>
        <a:p>
          <a:endParaRPr lang="bg-BG"/>
        </a:p>
      </dgm:t>
    </dgm:pt>
    <dgm:pt modelId="{42709AB4-1E4F-4A40-A3B5-1161893B4D70}">
      <dgm:prSet phldrT="[Text]" custT="1"/>
      <dgm:spPr>
        <a:solidFill>
          <a:srgbClr val="FFC000"/>
        </a:solidFill>
      </dgm:spPr>
      <dgm:t>
        <a:bodyPr/>
        <a:lstStyle/>
        <a:p>
          <a:r>
            <a:rPr lang="bg-BG" sz="1400" b="1" i="0" dirty="0" smtClean="0">
              <a:solidFill>
                <a:srgbClr val="002060"/>
              </a:solidFill>
            </a:rPr>
            <a:t>Цел </a:t>
          </a:r>
        </a:p>
        <a:p>
          <a:r>
            <a:rPr lang="bg-BG" sz="1400" b="1" i="0" dirty="0" smtClean="0">
              <a:solidFill>
                <a:srgbClr val="002060"/>
              </a:solidFill>
            </a:rPr>
            <a:t>97</a:t>
          </a:r>
          <a:endParaRPr lang="bg-BG" sz="1400" b="1" i="0" dirty="0">
            <a:solidFill>
              <a:srgbClr val="002060"/>
            </a:solidFill>
          </a:endParaRPr>
        </a:p>
      </dgm:t>
    </dgm:pt>
    <dgm:pt modelId="{9BBF948B-1580-487B-BC25-2DF46EA020B7}" type="parTrans" cxnId="{BB079780-3DAB-412F-8CC9-C26C21BCDCAC}">
      <dgm:prSet/>
      <dgm:spPr/>
      <dgm:t>
        <a:bodyPr/>
        <a:lstStyle/>
        <a:p>
          <a:endParaRPr lang="bg-BG"/>
        </a:p>
      </dgm:t>
    </dgm:pt>
    <dgm:pt modelId="{AB60D1EF-AFB6-4BFC-AE64-4930A3802AE9}" type="sibTrans" cxnId="{BB079780-3DAB-412F-8CC9-C26C21BCDCAC}">
      <dgm:prSet/>
      <dgm:spPr/>
      <dgm:t>
        <a:bodyPr/>
        <a:lstStyle/>
        <a:p>
          <a:endParaRPr lang="bg-BG"/>
        </a:p>
      </dgm:t>
    </dgm:pt>
    <dgm:pt modelId="{C38DE114-519D-454B-A2DC-67D6AA26AC66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2000" b="1" i="1" dirty="0" smtClean="0">
              <a:solidFill>
                <a:srgbClr val="002060"/>
              </a:solidFill>
              <a:latin typeface="Times New Roman"/>
              <a:cs typeface="Times New Roman"/>
            </a:rPr>
            <a:t>Повишаване на уменията в областта на предприемачеството, информационните технологии и активната гражданска позиция</a:t>
          </a:r>
          <a:endParaRPr lang="bg-BG" sz="2000" b="1" i="1" dirty="0">
            <a:solidFill>
              <a:srgbClr val="002060"/>
            </a:solidFill>
          </a:endParaRPr>
        </a:p>
      </dgm:t>
    </dgm:pt>
    <dgm:pt modelId="{3FED4140-3D3B-461E-B24E-2E9D363F101A}" type="parTrans" cxnId="{354BC775-1D9D-4FC5-ADBA-7655B51143CF}">
      <dgm:prSet/>
      <dgm:spPr/>
      <dgm:t>
        <a:bodyPr/>
        <a:lstStyle/>
        <a:p>
          <a:endParaRPr lang="bg-BG"/>
        </a:p>
      </dgm:t>
    </dgm:pt>
    <dgm:pt modelId="{B18B791D-B3C7-4252-8EF9-882414B8825F}" type="sibTrans" cxnId="{354BC775-1D9D-4FC5-ADBA-7655B51143CF}">
      <dgm:prSet/>
      <dgm:spPr/>
      <dgm:t>
        <a:bodyPr/>
        <a:lstStyle/>
        <a:p>
          <a:endParaRPr lang="bg-BG"/>
        </a:p>
      </dgm:t>
    </dgm:pt>
    <dgm:pt modelId="{4E374126-5C4A-4C1B-9A7D-61E873D22696}">
      <dgm:prSet custT="1"/>
      <dgm:spPr>
        <a:solidFill>
          <a:srgbClr val="FFC000"/>
        </a:solidFill>
      </dgm:spPr>
      <dgm:t>
        <a:bodyPr/>
        <a:lstStyle/>
        <a:p>
          <a:r>
            <a:rPr lang="bg-BG" sz="1400" b="1" dirty="0" smtClean="0">
              <a:solidFill>
                <a:srgbClr val="002060"/>
              </a:solidFill>
            </a:rPr>
            <a:t>Цел </a:t>
          </a:r>
        </a:p>
        <a:p>
          <a:r>
            <a:rPr lang="bg-BG" sz="1400" b="1" dirty="0" smtClean="0">
              <a:solidFill>
                <a:srgbClr val="002060"/>
              </a:solidFill>
            </a:rPr>
            <a:t>98</a:t>
          </a:r>
          <a:endParaRPr lang="bg-BG" sz="1400" b="1" dirty="0">
            <a:solidFill>
              <a:srgbClr val="002060"/>
            </a:solidFill>
          </a:endParaRPr>
        </a:p>
      </dgm:t>
    </dgm:pt>
    <dgm:pt modelId="{0CCF9DA0-B536-4E65-BAC2-CB3179369CFB}" type="parTrans" cxnId="{0D55CFD0-ECC2-44C5-B637-2E0EF4D8A9AE}">
      <dgm:prSet/>
      <dgm:spPr/>
      <dgm:t>
        <a:bodyPr/>
        <a:lstStyle/>
        <a:p>
          <a:endParaRPr lang="bg-BG"/>
        </a:p>
      </dgm:t>
    </dgm:pt>
    <dgm:pt modelId="{238AF822-66CD-4A0F-A24D-561669DA5420}" type="sibTrans" cxnId="{0D55CFD0-ECC2-44C5-B637-2E0EF4D8A9AE}">
      <dgm:prSet/>
      <dgm:spPr/>
      <dgm:t>
        <a:bodyPr/>
        <a:lstStyle/>
        <a:p>
          <a:endParaRPr lang="bg-BG"/>
        </a:p>
      </dgm:t>
    </dgm:pt>
    <dgm:pt modelId="{CEEF545B-B002-436E-A89B-B24316C2E85E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g-BG" sz="2000" b="1" i="1" dirty="0" smtClean="0">
              <a:solidFill>
                <a:srgbClr val="002060"/>
              </a:solidFill>
              <a:latin typeface="Times New Roman"/>
              <a:cs typeface="Times New Roman"/>
            </a:rPr>
            <a:t>Повече спорт в училище за повече здраве и живот без агресия  </a:t>
          </a:r>
          <a:endParaRPr lang="bg-BG" sz="2000" b="1" i="1" dirty="0">
            <a:solidFill>
              <a:srgbClr val="002060"/>
            </a:solidFill>
          </a:endParaRPr>
        </a:p>
      </dgm:t>
    </dgm:pt>
    <dgm:pt modelId="{EA9FEF43-3BFD-49EB-ABB2-18377B3F708B}" type="parTrans" cxnId="{C83C7B66-386D-4C6F-9EC2-1AA5ACA5460F}">
      <dgm:prSet/>
      <dgm:spPr/>
      <dgm:t>
        <a:bodyPr/>
        <a:lstStyle/>
        <a:p>
          <a:endParaRPr lang="bg-BG"/>
        </a:p>
      </dgm:t>
    </dgm:pt>
    <dgm:pt modelId="{35EA06B7-D317-439B-B588-5A32F0B1D61F}" type="sibTrans" cxnId="{C83C7B66-386D-4C6F-9EC2-1AA5ACA5460F}">
      <dgm:prSet/>
      <dgm:spPr/>
      <dgm:t>
        <a:bodyPr/>
        <a:lstStyle/>
        <a:p>
          <a:endParaRPr lang="bg-BG"/>
        </a:p>
      </dgm:t>
    </dgm:pt>
    <dgm:pt modelId="{161D6783-53AC-4796-A6A0-8D6E875E8F64}" type="pres">
      <dgm:prSet presAssocID="{E5A628AB-E9B4-456E-92DE-CE962F7C4E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C01A3F8C-A23F-4138-BAA0-8A13E329AF03}" type="pres">
      <dgm:prSet presAssocID="{31D4FEAE-3AAF-4E6D-A238-F4128283A937}" presName="composite" presStyleCnt="0"/>
      <dgm:spPr/>
    </dgm:pt>
    <dgm:pt modelId="{B48FD2AC-E169-4ABF-A4B9-AB41F38DC7F0}" type="pres">
      <dgm:prSet presAssocID="{31D4FEAE-3AAF-4E6D-A238-F4128283A937}" presName="parentText" presStyleLbl="alignNode1" presStyleIdx="0" presStyleCnt="4" custLinFactNeighborX="-1194" custLinFactNeighborY="6685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A4BFE96-8128-4702-BEB0-D04EACFA924A}" type="pres">
      <dgm:prSet presAssocID="{31D4FEAE-3AAF-4E6D-A238-F4128283A937}" presName="descendantText" presStyleLbl="alignAcc1" presStyleIdx="0" presStyleCnt="4" custScaleX="100000" custScaleY="100000" custLinFactNeighborX="40617" custLinFactNeighborY="-256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EB31309-3A87-45E7-803E-6A55FD8598BB}" type="pres">
      <dgm:prSet presAssocID="{77011342-7459-4364-9E77-0D549072D712}" presName="sp" presStyleCnt="0"/>
      <dgm:spPr/>
    </dgm:pt>
    <dgm:pt modelId="{D4E31A7C-1C3D-4013-8E3F-F097E52B37F3}" type="pres">
      <dgm:prSet presAssocID="{AB7CD432-0E0D-4D76-A6D9-25DFB2A07F19}" presName="composite" presStyleCnt="0"/>
      <dgm:spPr/>
    </dgm:pt>
    <dgm:pt modelId="{BA4DEEF2-0281-450D-82C4-C91E66FF20EE}" type="pres">
      <dgm:prSet presAssocID="{AB7CD432-0E0D-4D76-A6D9-25DFB2A07F1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9E2EFE7-D030-462E-8527-71CEACF09B66}" type="pres">
      <dgm:prSet presAssocID="{AB7CD432-0E0D-4D76-A6D9-25DFB2A07F1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C752F6C-ACFF-47F9-8D49-57AED4B15F20}" type="pres">
      <dgm:prSet presAssocID="{A8BBD485-65AB-487E-998F-BAB8287EE8D0}" presName="sp" presStyleCnt="0"/>
      <dgm:spPr/>
    </dgm:pt>
    <dgm:pt modelId="{89A479A3-86B6-496C-AFC8-07D3C20E3DCC}" type="pres">
      <dgm:prSet presAssocID="{42709AB4-1E4F-4A40-A3B5-1161893B4D70}" presName="composite" presStyleCnt="0"/>
      <dgm:spPr/>
    </dgm:pt>
    <dgm:pt modelId="{C2F67EF8-AF28-482D-B658-058008B91DEC}" type="pres">
      <dgm:prSet presAssocID="{42709AB4-1E4F-4A40-A3B5-1161893B4D70}" presName="parentText" presStyleLbl="alignNode1" presStyleIdx="2" presStyleCnt="4" custLinFactNeighborX="-14679" custLinFactNeighborY="-1868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8BD4155-34B7-4EDD-A23C-04E6296D3062}" type="pres">
      <dgm:prSet presAssocID="{42709AB4-1E4F-4A40-A3B5-1161893B4D70}" presName="descendantText" presStyleLbl="alignAcc1" presStyleIdx="2" presStyleCnt="4" custScaleX="97871" custScaleY="11753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09C02F8-6896-4F0C-BF93-A080A75D2856}" type="pres">
      <dgm:prSet presAssocID="{AB60D1EF-AFB6-4BFC-AE64-4930A3802AE9}" presName="sp" presStyleCnt="0"/>
      <dgm:spPr/>
    </dgm:pt>
    <dgm:pt modelId="{52114C63-9B54-4B9C-8B23-39CBA6F32994}" type="pres">
      <dgm:prSet presAssocID="{4E374126-5C4A-4C1B-9A7D-61E873D22696}" presName="composite" presStyleCnt="0"/>
      <dgm:spPr/>
    </dgm:pt>
    <dgm:pt modelId="{04727603-FC38-4006-8EEA-8AD189302191}" type="pres">
      <dgm:prSet presAssocID="{4E374126-5C4A-4C1B-9A7D-61E873D2269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B48B37C-15E8-4C64-A508-2F61B325CFDD}" type="pres">
      <dgm:prSet presAssocID="{4E374126-5C4A-4C1B-9A7D-61E873D22696}" presName="descendantText" presStyleLbl="alignAcc1" presStyleIdx="3" presStyleCnt="4" custScaleX="97504" custScaleY="9643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BB079780-3DAB-412F-8CC9-C26C21BCDCAC}" srcId="{E5A628AB-E9B4-456E-92DE-CE962F7C4E32}" destId="{42709AB4-1E4F-4A40-A3B5-1161893B4D70}" srcOrd="2" destOrd="0" parTransId="{9BBF948B-1580-487B-BC25-2DF46EA020B7}" sibTransId="{AB60D1EF-AFB6-4BFC-AE64-4930A3802AE9}"/>
    <dgm:cxn modelId="{354BC775-1D9D-4FC5-ADBA-7655B51143CF}" srcId="{42709AB4-1E4F-4A40-A3B5-1161893B4D70}" destId="{C38DE114-519D-454B-A2DC-67D6AA26AC66}" srcOrd="0" destOrd="0" parTransId="{3FED4140-3D3B-461E-B24E-2E9D363F101A}" sibTransId="{B18B791D-B3C7-4252-8EF9-882414B8825F}"/>
    <dgm:cxn modelId="{614D416F-15F4-403A-A193-041C73A6A2FA}" type="presOf" srcId="{AEE1D7BD-9EF7-41E2-9413-196BF39041AC}" destId="{3A4BFE96-8128-4702-BEB0-D04EACFA924A}" srcOrd="0" destOrd="0" presId="urn:microsoft.com/office/officeart/2005/8/layout/chevron2"/>
    <dgm:cxn modelId="{FA88BA97-C21E-4627-9779-5522DE98693D}" srcId="{AB7CD432-0E0D-4D76-A6D9-25DFB2A07F19}" destId="{ADFD8604-20BF-4873-8887-45CD3B1916F1}" srcOrd="0" destOrd="0" parTransId="{79B395BD-A36E-4E03-B9CD-9A6EEA3DC896}" sibTransId="{EADFB64B-5670-4925-963B-0B4D8B4C7059}"/>
    <dgm:cxn modelId="{78B94729-C752-4882-AE9F-28DCDB9462B2}" srcId="{E5A628AB-E9B4-456E-92DE-CE962F7C4E32}" destId="{AB7CD432-0E0D-4D76-A6D9-25DFB2A07F19}" srcOrd="1" destOrd="0" parTransId="{97BC6033-7F9B-4354-A878-20ADD2E49742}" sibTransId="{A8BBD485-65AB-487E-998F-BAB8287EE8D0}"/>
    <dgm:cxn modelId="{FCB735C8-1136-4A33-8386-D6B4F3FC8BC8}" type="presOf" srcId="{CEEF545B-B002-436E-A89B-B24316C2E85E}" destId="{2B48B37C-15E8-4C64-A508-2F61B325CFDD}" srcOrd="0" destOrd="0" presId="urn:microsoft.com/office/officeart/2005/8/layout/chevron2"/>
    <dgm:cxn modelId="{187AF644-44ED-48E1-94EF-C091AB07396B}" type="presOf" srcId="{C38DE114-519D-454B-A2DC-67D6AA26AC66}" destId="{38BD4155-34B7-4EDD-A23C-04E6296D3062}" srcOrd="0" destOrd="0" presId="urn:microsoft.com/office/officeart/2005/8/layout/chevron2"/>
    <dgm:cxn modelId="{F36A42D3-AB0C-44E9-B47F-98E72D7963B1}" type="presOf" srcId="{ADFD8604-20BF-4873-8887-45CD3B1916F1}" destId="{49E2EFE7-D030-462E-8527-71CEACF09B66}" srcOrd="0" destOrd="0" presId="urn:microsoft.com/office/officeart/2005/8/layout/chevron2"/>
    <dgm:cxn modelId="{6126C3BA-1F21-4A54-AFA5-9E69D8378C88}" type="presOf" srcId="{42709AB4-1E4F-4A40-A3B5-1161893B4D70}" destId="{C2F67EF8-AF28-482D-B658-058008B91DEC}" srcOrd="0" destOrd="0" presId="urn:microsoft.com/office/officeart/2005/8/layout/chevron2"/>
    <dgm:cxn modelId="{9D94ECC6-A2F4-440D-9638-ADB1008E8399}" type="presOf" srcId="{E5A628AB-E9B4-456E-92DE-CE962F7C4E32}" destId="{161D6783-53AC-4796-A6A0-8D6E875E8F64}" srcOrd="0" destOrd="0" presId="urn:microsoft.com/office/officeart/2005/8/layout/chevron2"/>
    <dgm:cxn modelId="{F5FBE64A-377C-4ECC-A2B2-7968DDC3DC21}" type="presOf" srcId="{31D4FEAE-3AAF-4E6D-A238-F4128283A937}" destId="{B48FD2AC-E169-4ABF-A4B9-AB41F38DC7F0}" srcOrd="0" destOrd="0" presId="urn:microsoft.com/office/officeart/2005/8/layout/chevron2"/>
    <dgm:cxn modelId="{FAE2EC3A-1A0E-4173-875F-B7594DA0D712}" srcId="{E5A628AB-E9B4-456E-92DE-CE962F7C4E32}" destId="{31D4FEAE-3AAF-4E6D-A238-F4128283A937}" srcOrd="0" destOrd="0" parTransId="{F0C1A912-7C5B-48F8-BF2D-5102D3CC75DE}" sibTransId="{77011342-7459-4364-9E77-0D549072D712}"/>
    <dgm:cxn modelId="{82F9EBDF-930D-4048-9389-358C2B5F5E94}" type="presOf" srcId="{4E374126-5C4A-4C1B-9A7D-61E873D22696}" destId="{04727603-FC38-4006-8EEA-8AD189302191}" srcOrd="0" destOrd="0" presId="urn:microsoft.com/office/officeart/2005/8/layout/chevron2"/>
    <dgm:cxn modelId="{068D7903-8F05-408F-A7F5-C073EF5BA205}" srcId="{31D4FEAE-3AAF-4E6D-A238-F4128283A937}" destId="{AEE1D7BD-9EF7-41E2-9413-196BF39041AC}" srcOrd="0" destOrd="0" parTransId="{A0FA7F9E-B62E-473F-AAD5-8CB604E2F499}" sibTransId="{F162B7D3-CE39-4661-850A-CE4D5F65EF90}"/>
    <dgm:cxn modelId="{C83C7B66-386D-4C6F-9EC2-1AA5ACA5460F}" srcId="{4E374126-5C4A-4C1B-9A7D-61E873D22696}" destId="{CEEF545B-B002-436E-A89B-B24316C2E85E}" srcOrd="0" destOrd="0" parTransId="{EA9FEF43-3BFD-49EB-ABB2-18377B3F708B}" sibTransId="{35EA06B7-D317-439B-B588-5A32F0B1D61F}"/>
    <dgm:cxn modelId="{0D55CFD0-ECC2-44C5-B637-2E0EF4D8A9AE}" srcId="{E5A628AB-E9B4-456E-92DE-CE962F7C4E32}" destId="{4E374126-5C4A-4C1B-9A7D-61E873D22696}" srcOrd="3" destOrd="0" parTransId="{0CCF9DA0-B536-4E65-BAC2-CB3179369CFB}" sibTransId="{238AF822-66CD-4A0F-A24D-561669DA5420}"/>
    <dgm:cxn modelId="{1745137D-8FDE-432D-88AE-BC2FC4542528}" type="presOf" srcId="{AB7CD432-0E0D-4D76-A6D9-25DFB2A07F19}" destId="{BA4DEEF2-0281-450D-82C4-C91E66FF20EE}" srcOrd="0" destOrd="0" presId="urn:microsoft.com/office/officeart/2005/8/layout/chevron2"/>
    <dgm:cxn modelId="{1A594C46-6378-49B3-9FC6-2AC9A5B0AC6D}" type="presParOf" srcId="{161D6783-53AC-4796-A6A0-8D6E875E8F64}" destId="{C01A3F8C-A23F-4138-BAA0-8A13E329AF03}" srcOrd="0" destOrd="0" presId="urn:microsoft.com/office/officeart/2005/8/layout/chevron2"/>
    <dgm:cxn modelId="{DDDC83E1-A45B-466A-ADEE-C5CD6BF14DC4}" type="presParOf" srcId="{C01A3F8C-A23F-4138-BAA0-8A13E329AF03}" destId="{B48FD2AC-E169-4ABF-A4B9-AB41F38DC7F0}" srcOrd="0" destOrd="0" presId="urn:microsoft.com/office/officeart/2005/8/layout/chevron2"/>
    <dgm:cxn modelId="{A8024A47-4EED-44BE-AA31-98E91AFF4AB6}" type="presParOf" srcId="{C01A3F8C-A23F-4138-BAA0-8A13E329AF03}" destId="{3A4BFE96-8128-4702-BEB0-D04EACFA924A}" srcOrd="1" destOrd="0" presId="urn:microsoft.com/office/officeart/2005/8/layout/chevron2"/>
    <dgm:cxn modelId="{8CAF9099-01EE-45E3-89D9-1242264F73C8}" type="presParOf" srcId="{161D6783-53AC-4796-A6A0-8D6E875E8F64}" destId="{EEB31309-3A87-45E7-803E-6A55FD8598BB}" srcOrd="1" destOrd="0" presId="urn:microsoft.com/office/officeart/2005/8/layout/chevron2"/>
    <dgm:cxn modelId="{7FB4E106-1B0B-4E5C-AC26-DC8122868A89}" type="presParOf" srcId="{161D6783-53AC-4796-A6A0-8D6E875E8F64}" destId="{D4E31A7C-1C3D-4013-8E3F-F097E52B37F3}" srcOrd="2" destOrd="0" presId="urn:microsoft.com/office/officeart/2005/8/layout/chevron2"/>
    <dgm:cxn modelId="{D3FFADB3-809A-4E16-8DE9-1D3376FA8C7F}" type="presParOf" srcId="{D4E31A7C-1C3D-4013-8E3F-F097E52B37F3}" destId="{BA4DEEF2-0281-450D-82C4-C91E66FF20EE}" srcOrd="0" destOrd="0" presId="urn:microsoft.com/office/officeart/2005/8/layout/chevron2"/>
    <dgm:cxn modelId="{8FCB53C4-174C-4482-A1F1-3806CC75C486}" type="presParOf" srcId="{D4E31A7C-1C3D-4013-8E3F-F097E52B37F3}" destId="{49E2EFE7-D030-462E-8527-71CEACF09B66}" srcOrd="1" destOrd="0" presId="urn:microsoft.com/office/officeart/2005/8/layout/chevron2"/>
    <dgm:cxn modelId="{835CE040-3809-4D1B-A216-EE5EF19B4BB9}" type="presParOf" srcId="{161D6783-53AC-4796-A6A0-8D6E875E8F64}" destId="{4C752F6C-ACFF-47F9-8D49-57AED4B15F20}" srcOrd="3" destOrd="0" presId="urn:microsoft.com/office/officeart/2005/8/layout/chevron2"/>
    <dgm:cxn modelId="{C8987DAC-6E97-4F17-9C08-573645941569}" type="presParOf" srcId="{161D6783-53AC-4796-A6A0-8D6E875E8F64}" destId="{89A479A3-86B6-496C-AFC8-07D3C20E3DCC}" srcOrd="4" destOrd="0" presId="urn:microsoft.com/office/officeart/2005/8/layout/chevron2"/>
    <dgm:cxn modelId="{C10C21F6-19E6-4E13-9765-A0B884619EBC}" type="presParOf" srcId="{89A479A3-86B6-496C-AFC8-07D3C20E3DCC}" destId="{C2F67EF8-AF28-482D-B658-058008B91DEC}" srcOrd="0" destOrd="0" presId="urn:microsoft.com/office/officeart/2005/8/layout/chevron2"/>
    <dgm:cxn modelId="{D847AACE-0E7D-4161-87F3-3568E764024F}" type="presParOf" srcId="{89A479A3-86B6-496C-AFC8-07D3C20E3DCC}" destId="{38BD4155-34B7-4EDD-A23C-04E6296D3062}" srcOrd="1" destOrd="0" presId="urn:microsoft.com/office/officeart/2005/8/layout/chevron2"/>
    <dgm:cxn modelId="{B3FE67B0-D17C-4139-ADF3-B2BC387C3664}" type="presParOf" srcId="{161D6783-53AC-4796-A6A0-8D6E875E8F64}" destId="{909C02F8-6896-4F0C-BF93-A080A75D2856}" srcOrd="5" destOrd="0" presId="urn:microsoft.com/office/officeart/2005/8/layout/chevron2"/>
    <dgm:cxn modelId="{2E92C084-FD8B-447F-85A6-EB24A6CDD635}" type="presParOf" srcId="{161D6783-53AC-4796-A6A0-8D6E875E8F64}" destId="{52114C63-9B54-4B9C-8B23-39CBA6F32994}" srcOrd="6" destOrd="0" presId="urn:microsoft.com/office/officeart/2005/8/layout/chevron2"/>
    <dgm:cxn modelId="{D183B048-600E-4D56-9422-9CEECC28A685}" type="presParOf" srcId="{52114C63-9B54-4B9C-8B23-39CBA6F32994}" destId="{04727603-FC38-4006-8EEA-8AD189302191}" srcOrd="0" destOrd="0" presId="urn:microsoft.com/office/officeart/2005/8/layout/chevron2"/>
    <dgm:cxn modelId="{0ACA1840-18C7-48C9-88D2-BCB9B51A6EA5}" type="presParOf" srcId="{52114C63-9B54-4B9C-8B23-39CBA6F32994}" destId="{2B48B37C-15E8-4C64-A508-2F61B325CF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A628AB-E9B4-456E-92DE-CE962F7C4E32}" type="doc">
      <dgm:prSet loTypeId="urn:microsoft.com/office/officeart/2005/8/layout/chevron2" loCatId="process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bg-BG"/>
        </a:p>
      </dgm:t>
    </dgm:pt>
    <dgm:pt modelId="{31D4FEAE-3AAF-4E6D-A238-F4128283A937}">
      <dgm:prSet phldrT="[Text]"/>
      <dgm:spPr>
        <a:solidFill>
          <a:srgbClr val="00B0F0"/>
        </a:solidFill>
      </dgm:spPr>
      <dgm:t>
        <a:bodyPr/>
        <a:lstStyle/>
        <a:p>
          <a:r>
            <a:rPr lang="bg-BG" b="1" dirty="0" smtClean="0"/>
            <a:t>581</a:t>
          </a:r>
          <a:endParaRPr lang="bg-BG" b="1" dirty="0"/>
        </a:p>
      </dgm:t>
    </dgm:pt>
    <dgm:pt modelId="{F0C1A912-7C5B-48F8-BF2D-5102D3CC75DE}" type="parTrans" cxnId="{FAE2EC3A-1A0E-4173-875F-B7594DA0D712}">
      <dgm:prSet/>
      <dgm:spPr/>
      <dgm:t>
        <a:bodyPr/>
        <a:lstStyle/>
        <a:p>
          <a:endParaRPr lang="bg-BG"/>
        </a:p>
      </dgm:t>
    </dgm:pt>
    <dgm:pt modelId="{77011342-7459-4364-9E77-0D549072D712}" type="sibTrans" cxnId="{FAE2EC3A-1A0E-4173-875F-B7594DA0D712}">
      <dgm:prSet/>
      <dgm:spPr/>
      <dgm:t>
        <a:bodyPr/>
        <a:lstStyle/>
        <a:p>
          <a:endParaRPr lang="bg-BG"/>
        </a:p>
      </dgm:t>
    </dgm:pt>
    <dgm:pt modelId="{AEE1D7BD-9EF7-41E2-9413-196BF39041AC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bg-BG" dirty="0" smtClean="0"/>
            <a:t>УЧИЛИЩА</a:t>
          </a:r>
          <a:endParaRPr lang="bg-BG" dirty="0"/>
        </a:p>
      </dgm:t>
    </dgm:pt>
    <dgm:pt modelId="{A0FA7F9E-B62E-473F-AAD5-8CB604E2F499}" type="parTrans" cxnId="{068D7903-8F05-408F-A7F5-C073EF5BA205}">
      <dgm:prSet/>
      <dgm:spPr/>
      <dgm:t>
        <a:bodyPr/>
        <a:lstStyle/>
        <a:p>
          <a:endParaRPr lang="bg-BG"/>
        </a:p>
      </dgm:t>
    </dgm:pt>
    <dgm:pt modelId="{F162B7D3-CE39-4661-850A-CE4D5F65EF90}" type="sibTrans" cxnId="{068D7903-8F05-408F-A7F5-C073EF5BA205}">
      <dgm:prSet/>
      <dgm:spPr/>
      <dgm:t>
        <a:bodyPr/>
        <a:lstStyle/>
        <a:p>
          <a:endParaRPr lang="bg-BG"/>
        </a:p>
      </dgm:t>
    </dgm:pt>
    <dgm:pt modelId="{AB7CD432-0E0D-4D76-A6D9-25DFB2A07F19}">
      <dgm:prSet phldrT="[Text]"/>
      <dgm:spPr>
        <a:solidFill>
          <a:srgbClr val="00B0F0"/>
        </a:solidFill>
      </dgm:spPr>
      <dgm:t>
        <a:bodyPr/>
        <a:lstStyle/>
        <a:p>
          <a:r>
            <a:rPr lang="bg-BG" b="1" dirty="0" smtClean="0"/>
            <a:t>458</a:t>
          </a:r>
          <a:endParaRPr lang="bg-BG" b="1" dirty="0"/>
        </a:p>
      </dgm:t>
    </dgm:pt>
    <dgm:pt modelId="{97BC6033-7F9B-4354-A878-20ADD2E49742}" type="parTrans" cxnId="{78B94729-C752-4882-AE9F-28DCDB9462B2}">
      <dgm:prSet/>
      <dgm:spPr/>
      <dgm:t>
        <a:bodyPr/>
        <a:lstStyle/>
        <a:p>
          <a:endParaRPr lang="bg-BG"/>
        </a:p>
      </dgm:t>
    </dgm:pt>
    <dgm:pt modelId="{A8BBD485-65AB-487E-998F-BAB8287EE8D0}" type="sibTrans" cxnId="{78B94729-C752-4882-AE9F-28DCDB9462B2}">
      <dgm:prSet/>
      <dgm:spPr/>
      <dgm:t>
        <a:bodyPr/>
        <a:lstStyle/>
        <a:p>
          <a:endParaRPr lang="bg-BG"/>
        </a:p>
      </dgm:t>
    </dgm:pt>
    <dgm:pt modelId="{ADFD8604-20BF-4873-8887-45CD3B1916F1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bg-BG" dirty="0" smtClean="0"/>
            <a:t>ДЕТСКИ ГРАДИНИ</a:t>
          </a:r>
          <a:endParaRPr lang="bg-BG" dirty="0"/>
        </a:p>
      </dgm:t>
    </dgm:pt>
    <dgm:pt modelId="{79B395BD-A36E-4E03-B9CD-9A6EEA3DC896}" type="parTrans" cxnId="{FA88BA97-C21E-4627-9779-5522DE98693D}">
      <dgm:prSet/>
      <dgm:spPr/>
      <dgm:t>
        <a:bodyPr/>
        <a:lstStyle/>
        <a:p>
          <a:endParaRPr lang="bg-BG"/>
        </a:p>
      </dgm:t>
    </dgm:pt>
    <dgm:pt modelId="{EADFB64B-5670-4925-963B-0B4D8B4C7059}" type="sibTrans" cxnId="{FA88BA97-C21E-4627-9779-5522DE98693D}">
      <dgm:prSet/>
      <dgm:spPr/>
      <dgm:t>
        <a:bodyPr/>
        <a:lstStyle/>
        <a:p>
          <a:endParaRPr lang="bg-BG"/>
        </a:p>
      </dgm:t>
    </dgm:pt>
    <dgm:pt modelId="{42709AB4-1E4F-4A40-A3B5-1161893B4D70}">
      <dgm:prSet phldrT="[Text]"/>
      <dgm:spPr>
        <a:solidFill>
          <a:srgbClr val="00B0F0"/>
        </a:solidFill>
      </dgm:spPr>
      <dgm:t>
        <a:bodyPr/>
        <a:lstStyle/>
        <a:p>
          <a:r>
            <a:rPr lang="bg-BG" b="1" dirty="0" smtClean="0"/>
            <a:t>8</a:t>
          </a:r>
          <a:endParaRPr lang="bg-BG" b="1" dirty="0"/>
        </a:p>
      </dgm:t>
    </dgm:pt>
    <dgm:pt modelId="{9BBF948B-1580-487B-BC25-2DF46EA020B7}" type="parTrans" cxnId="{BB079780-3DAB-412F-8CC9-C26C21BCDCAC}">
      <dgm:prSet/>
      <dgm:spPr/>
      <dgm:t>
        <a:bodyPr/>
        <a:lstStyle/>
        <a:p>
          <a:endParaRPr lang="bg-BG"/>
        </a:p>
      </dgm:t>
    </dgm:pt>
    <dgm:pt modelId="{AB60D1EF-AFB6-4BFC-AE64-4930A3802AE9}" type="sibTrans" cxnId="{BB079780-3DAB-412F-8CC9-C26C21BCDCAC}">
      <dgm:prSet/>
      <dgm:spPr/>
      <dgm:t>
        <a:bodyPr/>
        <a:lstStyle/>
        <a:p>
          <a:endParaRPr lang="bg-BG"/>
        </a:p>
      </dgm:t>
    </dgm:pt>
    <dgm:pt modelId="{C38DE114-519D-454B-A2DC-67D6AA26AC66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bg-BG" dirty="0" smtClean="0"/>
            <a:t>ЦСОП</a:t>
          </a:r>
          <a:endParaRPr lang="bg-BG" dirty="0"/>
        </a:p>
      </dgm:t>
    </dgm:pt>
    <dgm:pt modelId="{3FED4140-3D3B-461E-B24E-2E9D363F101A}" type="parTrans" cxnId="{354BC775-1D9D-4FC5-ADBA-7655B51143CF}">
      <dgm:prSet/>
      <dgm:spPr/>
      <dgm:t>
        <a:bodyPr/>
        <a:lstStyle/>
        <a:p>
          <a:endParaRPr lang="bg-BG"/>
        </a:p>
      </dgm:t>
    </dgm:pt>
    <dgm:pt modelId="{B18B791D-B3C7-4252-8EF9-882414B8825F}" type="sibTrans" cxnId="{354BC775-1D9D-4FC5-ADBA-7655B51143CF}">
      <dgm:prSet/>
      <dgm:spPr/>
      <dgm:t>
        <a:bodyPr/>
        <a:lstStyle/>
        <a:p>
          <a:endParaRPr lang="bg-BG"/>
        </a:p>
      </dgm:t>
    </dgm:pt>
    <dgm:pt modelId="{F2B646F6-C5CD-4F3F-9CA0-24DC08F7DE16}">
      <dgm:prSet phldrT="[Text]"/>
      <dgm:spPr>
        <a:solidFill>
          <a:srgbClr val="00B0F0"/>
        </a:solidFill>
      </dgm:spPr>
      <dgm:t>
        <a:bodyPr/>
        <a:lstStyle/>
        <a:p>
          <a:r>
            <a:rPr lang="bg-BG" b="1" dirty="0" smtClean="0"/>
            <a:t>5</a:t>
          </a:r>
          <a:endParaRPr lang="bg-BG" b="1" dirty="0"/>
        </a:p>
      </dgm:t>
    </dgm:pt>
    <dgm:pt modelId="{E3FAAEB7-0999-4A14-818F-9E897C72D537}" type="parTrans" cxnId="{489CA727-8EAC-4DCC-8AB2-E54D7B9F2D18}">
      <dgm:prSet/>
      <dgm:spPr/>
      <dgm:t>
        <a:bodyPr/>
        <a:lstStyle/>
        <a:p>
          <a:endParaRPr lang="bg-BG"/>
        </a:p>
      </dgm:t>
    </dgm:pt>
    <dgm:pt modelId="{DAF8B03D-760F-432D-BB39-15B04D92B9C9}" type="sibTrans" cxnId="{489CA727-8EAC-4DCC-8AB2-E54D7B9F2D18}">
      <dgm:prSet/>
      <dgm:spPr/>
      <dgm:t>
        <a:bodyPr/>
        <a:lstStyle/>
        <a:p>
          <a:endParaRPr lang="bg-BG"/>
        </a:p>
      </dgm:t>
    </dgm:pt>
    <dgm:pt modelId="{C5D939BA-8900-4D55-9224-5CAB47705059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bg-BG" dirty="0" smtClean="0"/>
            <a:t>РЦПППО</a:t>
          </a:r>
          <a:endParaRPr lang="bg-BG" dirty="0"/>
        </a:p>
      </dgm:t>
    </dgm:pt>
    <dgm:pt modelId="{8BE28229-F1CF-45C9-9F6F-1073672D82A0}" type="parTrans" cxnId="{D57FB6C3-FE9A-49A2-94DA-73A5DB4841B6}">
      <dgm:prSet/>
      <dgm:spPr/>
      <dgm:t>
        <a:bodyPr/>
        <a:lstStyle/>
        <a:p>
          <a:endParaRPr lang="bg-BG"/>
        </a:p>
      </dgm:t>
    </dgm:pt>
    <dgm:pt modelId="{CE7C2CD6-7EEE-43B9-B58D-B40E769CB7E3}" type="sibTrans" cxnId="{D57FB6C3-FE9A-49A2-94DA-73A5DB4841B6}">
      <dgm:prSet/>
      <dgm:spPr/>
      <dgm:t>
        <a:bodyPr/>
        <a:lstStyle/>
        <a:p>
          <a:endParaRPr lang="bg-BG"/>
        </a:p>
      </dgm:t>
    </dgm:pt>
    <dgm:pt modelId="{161D6783-53AC-4796-A6A0-8D6E875E8F64}" type="pres">
      <dgm:prSet presAssocID="{E5A628AB-E9B4-456E-92DE-CE962F7C4E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C01A3F8C-A23F-4138-BAA0-8A13E329AF03}" type="pres">
      <dgm:prSet presAssocID="{31D4FEAE-3AAF-4E6D-A238-F4128283A937}" presName="composite" presStyleCnt="0"/>
      <dgm:spPr/>
    </dgm:pt>
    <dgm:pt modelId="{B48FD2AC-E169-4ABF-A4B9-AB41F38DC7F0}" type="pres">
      <dgm:prSet presAssocID="{31D4FEAE-3AAF-4E6D-A238-F4128283A93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A4BFE96-8128-4702-BEB0-D04EACFA924A}" type="pres">
      <dgm:prSet presAssocID="{31D4FEAE-3AAF-4E6D-A238-F4128283A93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EB31309-3A87-45E7-803E-6A55FD8598BB}" type="pres">
      <dgm:prSet presAssocID="{77011342-7459-4364-9E77-0D549072D712}" presName="sp" presStyleCnt="0"/>
      <dgm:spPr/>
    </dgm:pt>
    <dgm:pt modelId="{D4E31A7C-1C3D-4013-8E3F-F097E52B37F3}" type="pres">
      <dgm:prSet presAssocID="{AB7CD432-0E0D-4D76-A6D9-25DFB2A07F19}" presName="composite" presStyleCnt="0"/>
      <dgm:spPr/>
    </dgm:pt>
    <dgm:pt modelId="{BA4DEEF2-0281-450D-82C4-C91E66FF20EE}" type="pres">
      <dgm:prSet presAssocID="{AB7CD432-0E0D-4D76-A6D9-25DFB2A07F1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9E2EFE7-D030-462E-8527-71CEACF09B66}" type="pres">
      <dgm:prSet presAssocID="{AB7CD432-0E0D-4D76-A6D9-25DFB2A07F1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C752F6C-ACFF-47F9-8D49-57AED4B15F20}" type="pres">
      <dgm:prSet presAssocID="{A8BBD485-65AB-487E-998F-BAB8287EE8D0}" presName="sp" presStyleCnt="0"/>
      <dgm:spPr/>
    </dgm:pt>
    <dgm:pt modelId="{89A479A3-86B6-496C-AFC8-07D3C20E3DCC}" type="pres">
      <dgm:prSet presAssocID="{42709AB4-1E4F-4A40-A3B5-1161893B4D70}" presName="composite" presStyleCnt="0"/>
      <dgm:spPr/>
    </dgm:pt>
    <dgm:pt modelId="{C2F67EF8-AF28-482D-B658-058008B91DEC}" type="pres">
      <dgm:prSet presAssocID="{42709AB4-1E4F-4A40-A3B5-1161893B4D7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8BD4155-34B7-4EDD-A23C-04E6296D3062}" type="pres">
      <dgm:prSet presAssocID="{42709AB4-1E4F-4A40-A3B5-1161893B4D7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09C02F8-6896-4F0C-BF93-A080A75D2856}" type="pres">
      <dgm:prSet presAssocID="{AB60D1EF-AFB6-4BFC-AE64-4930A3802AE9}" presName="sp" presStyleCnt="0"/>
      <dgm:spPr/>
    </dgm:pt>
    <dgm:pt modelId="{0AF279FF-BBC9-4422-BFDE-9A8CD90FFD56}" type="pres">
      <dgm:prSet presAssocID="{F2B646F6-C5CD-4F3F-9CA0-24DC08F7DE16}" presName="composite" presStyleCnt="0"/>
      <dgm:spPr/>
    </dgm:pt>
    <dgm:pt modelId="{09A6B16A-67E5-4072-814D-5E85DCF8CF9F}" type="pres">
      <dgm:prSet presAssocID="{F2B646F6-C5CD-4F3F-9CA0-24DC08F7DE1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3E01817-9369-4B12-9FEF-AEC138A4D04E}" type="pres">
      <dgm:prSet presAssocID="{F2B646F6-C5CD-4F3F-9CA0-24DC08F7DE1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BB079780-3DAB-412F-8CC9-C26C21BCDCAC}" srcId="{E5A628AB-E9B4-456E-92DE-CE962F7C4E32}" destId="{42709AB4-1E4F-4A40-A3B5-1161893B4D70}" srcOrd="2" destOrd="0" parTransId="{9BBF948B-1580-487B-BC25-2DF46EA020B7}" sibTransId="{AB60D1EF-AFB6-4BFC-AE64-4930A3802AE9}"/>
    <dgm:cxn modelId="{354BC775-1D9D-4FC5-ADBA-7655B51143CF}" srcId="{42709AB4-1E4F-4A40-A3B5-1161893B4D70}" destId="{C38DE114-519D-454B-A2DC-67D6AA26AC66}" srcOrd="0" destOrd="0" parTransId="{3FED4140-3D3B-461E-B24E-2E9D363F101A}" sibTransId="{B18B791D-B3C7-4252-8EF9-882414B8825F}"/>
    <dgm:cxn modelId="{D57FB6C3-FE9A-49A2-94DA-73A5DB4841B6}" srcId="{F2B646F6-C5CD-4F3F-9CA0-24DC08F7DE16}" destId="{C5D939BA-8900-4D55-9224-5CAB47705059}" srcOrd="0" destOrd="0" parTransId="{8BE28229-F1CF-45C9-9F6F-1073672D82A0}" sibTransId="{CE7C2CD6-7EEE-43B9-B58D-B40E769CB7E3}"/>
    <dgm:cxn modelId="{A964E9B3-FCC0-472D-AFF8-6E0605744B59}" type="presOf" srcId="{C38DE114-519D-454B-A2DC-67D6AA26AC66}" destId="{38BD4155-34B7-4EDD-A23C-04E6296D3062}" srcOrd="0" destOrd="0" presId="urn:microsoft.com/office/officeart/2005/8/layout/chevron2"/>
    <dgm:cxn modelId="{9815CE8A-2287-4C75-BDC9-A6963EC943B1}" type="presOf" srcId="{E5A628AB-E9B4-456E-92DE-CE962F7C4E32}" destId="{161D6783-53AC-4796-A6A0-8D6E875E8F64}" srcOrd="0" destOrd="0" presId="urn:microsoft.com/office/officeart/2005/8/layout/chevron2"/>
    <dgm:cxn modelId="{489CA727-8EAC-4DCC-8AB2-E54D7B9F2D18}" srcId="{E5A628AB-E9B4-456E-92DE-CE962F7C4E32}" destId="{F2B646F6-C5CD-4F3F-9CA0-24DC08F7DE16}" srcOrd="3" destOrd="0" parTransId="{E3FAAEB7-0999-4A14-818F-9E897C72D537}" sibTransId="{DAF8B03D-760F-432D-BB39-15B04D92B9C9}"/>
    <dgm:cxn modelId="{FA88BA97-C21E-4627-9779-5522DE98693D}" srcId="{AB7CD432-0E0D-4D76-A6D9-25DFB2A07F19}" destId="{ADFD8604-20BF-4873-8887-45CD3B1916F1}" srcOrd="0" destOrd="0" parTransId="{79B395BD-A36E-4E03-B9CD-9A6EEA3DC896}" sibTransId="{EADFB64B-5670-4925-963B-0B4D8B4C7059}"/>
    <dgm:cxn modelId="{6C1D3471-3672-4AA3-88EA-AEBDFCB07061}" type="presOf" srcId="{31D4FEAE-3AAF-4E6D-A238-F4128283A937}" destId="{B48FD2AC-E169-4ABF-A4B9-AB41F38DC7F0}" srcOrd="0" destOrd="0" presId="urn:microsoft.com/office/officeart/2005/8/layout/chevron2"/>
    <dgm:cxn modelId="{A93F065D-060A-48D0-915C-ECCAEBAEF817}" type="presOf" srcId="{42709AB4-1E4F-4A40-A3B5-1161893B4D70}" destId="{C2F67EF8-AF28-482D-B658-058008B91DEC}" srcOrd="0" destOrd="0" presId="urn:microsoft.com/office/officeart/2005/8/layout/chevron2"/>
    <dgm:cxn modelId="{62F9C2B7-EBE0-4897-9CE9-043FF9F47036}" type="presOf" srcId="{AB7CD432-0E0D-4D76-A6D9-25DFB2A07F19}" destId="{BA4DEEF2-0281-450D-82C4-C91E66FF20EE}" srcOrd="0" destOrd="0" presId="urn:microsoft.com/office/officeart/2005/8/layout/chevron2"/>
    <dgm:cxn modelId="{78B94729-C752-4882-AE9F-28DCDB9462B2}" srcId="{E5A628AB-E9B4-456E-92DE-CE962F7C4E32}" destId="{AB7CD432-0E0D-4D76-A6D9-25DFB2A07F19}" srcOrd="1" destOrd="0" parTransId="{97BC6033-7F9B-4354-A878-20ADD2E49742}" sibTransId="{A8BBD485-65AB-487E-998F-BAB8287EE8D0}"/>
    <dgm:cxn modelId="{6D4D82E8-2F36-4E73-A177-B1D8C0BD6D53}" type="presOf" srcId="{ADFD8604-20BF-4873-8887-45CD3B1916F1}" destId="{49E2EFE7-D030-462E-8527-71CEACF09B66}" srcOrd="0" destOrd="0" presId="urn:microsoft.com/office/officeart/2005/8/layout/chevron2"/>
    <dgm:cxn modelId="{FAE2EC3A-1A0E-4173-875F-B7594DA0D712}" srcId="{E5A628AB-E9B4-456E-92DE-CE962F7C4E32}" destId="{31D4FEAE-3AAF-4E6D-A238-F4128283A937}" srcOrd="0" destOrd="0" parTransId="{F0C1A912-7C5B-48F8-BF2D-5102D3CC75DE}" sibTransId="{77011342-7459-4364-9E77-0D549072D712}"/>
    <dgm:cxn modelId="{597837CC-5DE6-45BB-8AE5-7C87DC0E75BE}" type="presOf" srcId="{AEE1D7BD-9EF7-41E2-9413-196BF39041AC}" destId="{3A4BFE96-8128-4702-BEB0-D04EACFA924A}" srcOrd="0" destOrd="0" presId="urn:microsoft.com/office/officeart/2005/8/layout/chevron2"/>
    <dgm:cxn modelId="{DBEC0687-3C93-4E46-91A2-3A51B7302330}" type="presOf" srcId="{C5D939BA-8900-4D55-9224-5CAB47705059}" destId="{F3E01817-9369-4B12-9FEF-AEC138A4D04E}" srcOrd="0" destOrd="0" presId="urn:microsoft.com/office/officeart/2005/8/layout/chevron2"/>
    <dgm:cxn modelId="{068D7903-8F05-408F-A7F5-C073EF5BA205}" srcId="{31D4FEAE-3AAF-4E6D-A238-F4128283A937}" destId="{AEE1D7BD-9EF7-41E2-9413-196BF39041AC}" srcOrd="0" destOrd="0" parTransId="{A0FA7F9E-B62E-473F-AAD5-8CB604E2F499}" sibTransId="{F162B7D3-CE39-4661-850A-CE4D5F65EF90}"/>
    <dgm:cxn modelId="{916E00D1-6108-4F59-B071-181BE8100E3C}" type="presOf" srcId="{F2B646F6-C5CD-4F3F-9CA0-24DC08F7DE16}" destId="{09A6B16A-67E5-4072-814D-5E85DCF8CF9F}" srcOrd="0" destOrd="0" presId="urn:microsoft.com/office/officeart/2005/8/layout/chevron2"/>
    <dgm:cxn modelId="{5302F03A-D3F3-485F-8BF9-D063A6220F1E}" type="presParOf" srcId="{161D6783-53AC-4796-A6A0-8D6E875E8F64}" destId="{C01A3F8C-A23F-4138-BAA0-8A13E329AF03}" srcOrd="0" destOrd="0" presId="urn:microsoft.com/office/officeart/2005/8/layout/chevron2"/>
    <dgm:cxn modelId="{33C372A0-0648-4FA7-A9C1-1E6FAC21973F}" type="presParOf" srcId="{C01A3F8C-A23F-4138-BAA0-8A13E329AF03}" destId="{B48FD2AC-E169-4ABF-A4B9-AB41F38DC7F0}" srcOrd="0" destOrd="0" presId="urn:microsoft.com/office/officeart/2005/8/layout/chevron2"/>
    <dgm:cxn modelId="{7961D9C5-5A9B-4F61-BAA2-623BA90F2D1E}" type="presParOf" srcId="{C01A3F8C-A23F-4138-BAA0-8A13E329AF03}" destId="{3A4BFE96-8128-4702-BEB0-D04EACFA924A}" srcOrd="1" destOrd="0" presId="urn:microsoft.com/office/officeart/2005/8/layout/chevron2"/>
    <dgm:cxn modelId="{AB4F479F-D1D1-4C7F-8951-D4ACF63EB3A5}" type="presParOf" srcId="{161D6783-53AC-4796-A6A0-8D6E875E8F64}" destId="{EEB31309-3A87-45E7-803E-6A55FD8598BB}" srcOrd="1" destOrd="0" presId="urn:microsoft.com/office/officeart/2005/8/layout/chevron2"/>
    <dgm:cxn modelId="{A49F348B-244A-4059-A3D7-B7BF343BD2F1}" type="presParOf" srcId="{161D6783-53AC-4796-A6A0-8D6E875E8F64}" destId="{D4E31A7C-1C3D-4013-8E3F-F097E52B37F3}" srcOrd="2" destOrd="0" presId="urn:microsoft.com/office/officeart/2005/8/layout/chevron2"/>
    <dgm:cxn modelId="{DFB8FF69-23EE-416D-AFE8-6AD34BAF78C3}" type="presParOf" srcId="{D4E31A7C-1C3D-4013-8E3F-F097E52B37F3}" destId="{BA4DEEF2-0281-450D-82C4-C91E66FF20EE}" srcOrd="0" destOrd="0" presId="urn:microsoft.com/office/officeart/2005/8/layout/chevron2"/>
    <dgm:cxn modelId="{4C05D6B5-6933-4E18-87A1-40CDD44CCFFB}" type="presParOf" srcId="{D4E31A7C-1C3D-4013-8E3F-F097E52B37F3}" destId="{49E2EFE7-D030-462E-8527-71CEACF09B66}" srcOrd="1" destOrd="0" presId="urn:microsoft.com/office/officeart/2005/8/layout/chevron2"/>
    <dgm:cxn modelId="{10F950D8-71F2-4EBF-B51C-9595927A5798}" type="presParOf" srcId="{161D6783-53AC-4796-A6A0-8D6E875E8F64}" destId="{4C752F6C-ACFF-47F9-8D49-57AED4B15F20}" srcOrd="3" destOrd="0" presId="urn:microsoft.com/office/officeart/2005/8/layout/chevron2"/>
    <dgm:cxn modelId="{84F97A44-6FEB-4498-B394-2069992CE013}" type="presParOf" srcId="{161D6783-53AC-4796-A6A0-8D6E875E8F64}" destId="{89A479A3-86B6-496C-AFC8-07D3C20E3DCC}" srcOrd="4" destOrd="0" presId="urn:microsoft.com/office/officeart/2005/8/layout/chevron2"/>
    <dgm:cxn modelId="{B5335C5F-F330-4AC1-AEBE-50B07176523D}" type="presParOf" srcId="{89A479A3-86B6-496C-AFC8-07D3C20E3DCC}" destId="{C2F67EF8-AF28-482D-B658-058008B91DEC}" srcOrd="0" destOrd="0" presId="urn:microsoft.com/office/officeart/2005/8/layout/chevron2"/>
    <dgm:cxn modelId="{58FDBF69-F84D-46EA-A830-0CA1A292F3D8}" type="presParOf" srcId="{89A479A3-86B6-496C-AFC8-07D3C20E3DCC}" destId="{38BD4155-34B7-4EDD-A23C-04E6296D3062}" srcOrd="1" destOrd="0" presId="urn:microsoft.com/office/officeart/2005/8/layout/chevron2"/>
    <dgm:cxn modelId="{AE99DA2A-A7DA-4E20-ADAB-B0BEB45DD00E}" type="presParOf" srcId="{161D6783-53AC-4796-A6A0-8D6E875E8F64}" destId="{909C02F8-6896-4F0C-BF93-A080A75D2856}" srcOrd="5" destOrd="0" presId="urn:microsoft.com/office/officeart/2005/8/layout/chevron2"/>
    <dgm:cxn modelId="{BA4FE2F9-F30D-46E2-9BCB-DCFC69A701AE}" type="presParOf" srcId="{161D6783-53AC-4796-A6A0-8D6E875E8F64}" destId="{0AF279FF-BBC9-4422-BFDE-9A8CD90FFD56}" srcOrd="6" destOrd="0" presId="urn:microsoft.com/office/officeart/2005/8/layout/chevron2"/>
    <dgm:cxn modelId="{3223E40B-1FA9-4927-8D7F-1A0A0129F709}" type="presParOf" srcId="{0AF279FF-BBC9-4422-BFDE-9A8CD90FFD56}" destId="{09A6B16A-67E5-4072-814D-5E85DCF8CF9F}" srcOrd="0" destOrd="0" presId="urn:microsoft.com/office/officeart/2005/8/layout/chevron2"/>
    <dgm:cxn modelId="{0BA85E63-5BD0-4D7A-9FB0-71136285C720}" type="presParOf" srcId="{0AF279FF-BBC9-4422-BFDE-9A8CD90FFD56}" destId="{F3E01817-9369-4B12-9FEF-AEC138A4D0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DBABD1-A887-4152-8C07-07E72F56B3D6}" type="datetime1">
              <a:rPr lang="bg-BG"/>
              <a:pPr>
                <a:defRPr/>
              </a:pPr>
              <a:t>03.12.2017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35BC3-9D02-4CC4-BF2D-52A298842750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D118AA-A91E-4BD8-8834-7B1264824D8F}" type="datetime1">
              <a:rPr lang="bg-BG"/>
              <a:pPr>
                <a:defRPr/>
              </a:pPr>
              <a:t>03.12.2017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46621E-2CA2-47A6-A262-1E2E7EC3E717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17411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A424A-D40C-4678-A565-222080D05F76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25603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A0ADB-D608-46FF-944C-7D6D216DE7D9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27651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56D83-08E2-4AE0-9B26-79CBD7E834D8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29699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A8048-47E5-4A38-8CC4-266C9DBA26DE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48131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6B971E-7FF9-4298-8532-6E9A8B9EA7E1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50179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DEE07-C0C4-4E80-91B2-4797E90B75D1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58372" name="Контейнер за номер н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9F0B66-01DF-40E2-9312-F22349E2BF54}" type="slidenum">
              <a:rPr lang="bg-BG" sz="1200">
                <a:latin typeface="Euphemia"/>
              </a:rPr>
              <a:pPr algn="r"/>
              <a:t>30</a:t>
            </a:fld>
            <a:endParaRPr lang="bg-BG" sz="1200">
              <a:latin typeface="Euphemi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bg-BG" noProof="0" dirty="0"/>
              <a:t>Щракн., за да ред. стил на загл. в обр.</a:t>
            </a:r>
          </a:p>
          <a:p>
            <a:pPr lvl="1"/>
            <a:r>
              <a:rPr lang="bg-BG" noProof="0" dirty="0"/>
              <a:t>Второ ниво</a:t>
            </a:r>
          </a:p>
          <a:p>
            <a:pPr lvl="2"/>
            <a:r>
              <a:rPr lang="bg-BG" noProof="0" dirty="0"/>
              <a:t>Трето ниво</a:t>
            </a:r>
          </a:p>
          <a:p>
            <a:pPr lvl="3"/>
            <a:r>
              <a:rPr lang="bg-BG" noProof="0" dirty="0"/>
              <a:t>Четвърто ниво</a:t>
            </a:r>
          </a:p>
          <a:p>
            <a:pPr lvl="4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472A-E721-49BD-A0A8-ACE199FE8970}" type="datetime1">
              <a:rPr lang="bg-BG"/>
              <a:pPr>
                <a:defRPr/>
              </a:pPr>
              <a:t>03.12.2017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0301-85F7-4AE5-AB43-1A1FA44FD185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а 6"/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Прав конектор 7"/>
            <p:cNvCxnSpPr/>
            <p:nvPr/>
          </p:nvCxnSpPr>
          <p:spPr>
            <a:xfrm rot="10800000">
              <a:off x="1073151" y="1214437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ав конектор 8"/>
            <p:cNvCxnSpPr/>
            <p:nvPr/>
          </p:nvCxnSpPr>
          <p:spPr>
            <a:xfrm rot="10800000">
              <a:off x="1073151" y="1277562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>
            <a:lvl1pPr rtl="0">
              <a:defRPr/>
            </a:lvl1pPr>
          </a:lstStyle>
          <a:p>
            <a:pPr lvl="0"/>
            <a:r>
              <a:rPr lang="bg-BG" noProof="0" dirty="0"/>
              <a:t>Щракн., за да ред. стил на загл. в обр.</a:t>
            </a:r>
          </a:p>
          <a:p>
            <a:pPr lvl="1"/>
            <a:r>
              <a:rPr lang="bg-BG" noProof="0" dirty="0"/>
              <a:t>Второ ниво</a:t>
            </a:r>
          </a:p>
          <a:p>
            <a:pPr lvl="2"/>
            <a:r>
              <a:rPr lang="bg-BG" noProof="0" dirty="0"/>
              <a:t>Трето ниво</a:t>
            </a:r>
          </a:p>
          <a:p>
            <a:pPr lvl="3"/>
            <a:r>
              <a:rPr lang="bg-BG" noProof="0" dirty="0"/>
              <a:t>Четвърто ниво</a:t>
            </a:r>
          </a:p>
          <a:p>
            <a:pPr lvl="4"/>
            <a:r>
              <a:rPr lang="bg-BG" noProof="0" dirty="0"/>
              <a:t>Пето ниво</a:t>
            </a:r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9B72D-389D-4231-BE60-6CAC495264F3}" type="datetime1">
              <a:rPr lang="bg-BG"/>
              <a:pPr>
                <a:defRPr/>
              </a:pPr>
              <a:t>03.12.2017 г.</a:t>
            </a:fld>
            <a:endParaRPr lang="bg-BG" dirty="0"/>
          </a:p>
        </p:txBody>
      </p:sp>
      <p:sp>
        <p:nvSpPr>
          <p:cNvPr id="8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651F-1BBE-4AD9-846A-37CC7B517823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ен слайд с карт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а 12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Прав конектор 16"/>
            <p:cNvCxnSpPr/>
            <p:nvPr/>
          </p:nvCxnSpPr>
          <p:spPr>
            <a:xfrm>
              <a:off x="511726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ав конектор 17"/>
            <p:cNvCxnSpPr/>
            <p:nvPr/>
          </p:nvCxnSpPr>
          <p:spPr>
            <a:xfrm>
              <a:off x="511726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а 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Прав конектор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ав конектор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авоъгълник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3" name="Правоъгълник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14" name="Картина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5" name="Текст с 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" sz="1200" b="1" i="1">
                <a:latin typeface="Arial" pitchFamily="34" charset="0"/>
                <a:cs typeface="Arial" pitchFamily="34" charset="0"/>
              </a:rPr>
              <a:t>ЗАБЕЛЕЖКА: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" sz="1200" i="1">
                <a:latin typeface="Arial" pitchFamily="34" charset="0"/>
                <a:cs typeface="Arial" pitchFamily="34" charset="0"/>
              </a:rPr>
              <a:t>За да промените изображението на този слайд, изберете картината и я изтрийте. След това щракнете върху иконата "Картини" в контейнера, за да вмъкнете собствено изображение.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bg-BG" noProof="0" dirty="0"/>
          </a:p>
        </p:txBody>
      </p:sp>
      <p:sp>
        <p:nvSpPr>
          <p:cNvPr id="11" name="Контейнер за картина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bg-BG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bg-BG" noProof="0" dirty="0"/>
              <a:t>Щракн., за да ред. стил на загл. в обр.</a:t>
            </a:r>
          </a:p>
          <a:p>
            <a:pPr lvl="1"/>
            <a:r>
              <a:rPr lang="bg-BG" noProof="0" dirty="0"/>
              <a:t>Второ ниво</a:t>
            </a:r>
          </a:p>
          <a:p>
            <a:pPr lvl="2"/>
            <a:r>
              <a:rPr lang="bg-BG" noProof="0" dirty="0"/>
              <a:t>Трето ниво</a:t>
            </a:r>
          </a:p>
          <a:p>
            <a:pPr lvl="3"/>
            <a:r>
              <a:rPr lang="bg-BG" noProof="0" dirty="0"/>
              <a:t>Четвърто ниво</a:t>
            </a:r>
          </a:p>
          <a:p>
            <a:pPr lvl="4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/>
            <a:r>
              <a:rPr lang="bg-BG" noProof="0" dirty="0"/>
              <a:t>Щракн., за да ред. стил на загл. в обр.</a:t>
            </a:r>
          </a:p>
          <a:p>
            <a:pPr lvl="1"/>
            <a:r>
              <a:rPr lang="bg-BG" noProof="0" dirty="0"/>
              <a:t>Второ ниво</a:t>
            </a:r>
          </a:p>
          <a:p>
            <a:pPr lvl="2"/>
            <a:r>
              <a:rPr lang="bg-BG" noProof="0" dirty="0"/>
              <a:t>Трето ниво</a:t>
            </a:r>
          </a:p>
          <a:p>
            <a:pPr lvl="3"/>
            <a:r>
              <a:rPr lang="bg-BG" noProof="0" dirty="0"/>
              <a:t>Четвърто ниво</a:t>
            </a:r>
          </a:p>
          <a:p>
            <a:pPr lvl="4"/>
            <a:r>
              <a:rPr lang="bg-BG" noProof="0" dirty="0"/>
              <a:t>Пето ниво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3647-0464-4039-B43F-5F96DF86626F}" type="datetime1">
              <a:rPr lang="bg-BG"/>
              <a:pPr>
                <a:defRPr/>
              </a:pPr>
              <a:t>03.12.2017 г.</a:t>
            </a:fld>
            <a:endParaRPr lang="bg-BG" dirty="0"/>
          </a:p>
        </p:txBody>
      </p:sp>
      <p:sp>
        <p:nvSpPr>
          <p:cNvPr id="6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45ED-DD28-4E18-9933-7D4F80985EDA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bg-BG" noProof="0" dirty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bg-BG" noProof="0" dirty="0"/>
              <a:t>Щракн., за да ред. стил на загл. в обр.</a:t>
            </a:r>
          </a:p>
          <a:p>
            <a:pPr lvl="1"/>
            <a:r>
              <a:rPr lang="bg-BG" noProof="0" dirty="0"/>
              <a:t>Второ ниво</a:t>
            </a:r>
          </a:p>
          <a:p>
            <a:pPr lvl="2"/>
            <a:r>
              <a:rPr lang="bg-BG" noProof="0" dirty="0"/>
              <a:t>Трето ниво</a:t>
            </a:r>
          </a:p>
          <a:p>
            <a:pPr lvl="3"/>
            <a:r>
              <a:rPr lang="bg-BG" noProof="0" dirty="0"/>
              <a:t>Четвърто ниво</a:t>
            </a:r>
          </a:p>
          <a:p>
            <a:pPr lvl="4"/>
            <a:r>
              <a:rPr lang="bg-BG" noProof="0" dirty="0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bg-BG" noProof="0" dirty="0"/>
              <a:t>Щракн., за да ред. стил на загл. в обр.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bg-BG" noProof="0" dirty="0"/>
              <a:t>Щракн., за да ред. стил на загл. в обр.</a:t>
            </a:r>
          </a:p>
          <a:p>
            <a:pPr lvl="1"/>
            <a:r>
              <a:rPr lang="bg-BG" noProof="0" dirty="0"/>
              <a:t>Второ ниво</a:t>
            </a:r>
          </a:p>
          <a:p>
            <a:pPr lvl="2"/>
            <a:r>
              <a:rPr lang="bg-BG" noProof="0" dirty="0"/>
              <a:t>Трето ниво</a:t>
            </a:r>
          </a:p>
          <a:p>
            <a:pPr lvl="3"/>
            <a:r>
              <a:rPr lang="bg-BG" noProof="0" dirty="0"/>
              <a:t>Четвърто ниво</a:t>
            </a:r>
          </a:p>
          <a:p>
            <a:pPr lvl="4"/>
            <a:r>
              <a:rPr lang="bg-BG" noProof="0" dirty="0"/>
              <a:t>Пето ниво</a:t>
            </a:r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50AD-DCAF-42EE-A447-43A6ECDE4C8D}" type="datetime1">
              <a:rPr lang="bg-BG"/>
              <a:pPr>
                <a:defRPr/>
              </a:pPr>
              <a:t>03.12.2017 г.</a:t>
            </a:fld>
            <a:endParaRPr lang="bg-BG" dirty="0"/>
          </a:p>
        </p:txBody>
      </p:sp>
      <p:sp>
        <p:nvSpPr>
          <p:cNvPr id="8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B0E6-76F0-4B0C-88F2-591BD985739B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E6FFD-CFBC-49AB-BB0B-A109FACA316C}" type="datetime1">
              <a:rPr lang="bg-BG"/>
              <a:pPr>
                <a:defRPr/>
              </a:pPr>
              <a:t>03.12.2017 г.</a:t>
            </a:fld>
            <a:endParaRPr lang="bg-BG" dirty="0"/>
          </a:p>
        </p:txBody>
      </p:sp>
      <p:sp>
        <p:nvSpPr>
          <p:cNvPr id="4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27B6-6F58-47EB-8A5F-C361ABB82907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8BC2-B8B2-4B7A-AF58-84017D98B69E}" type="datetime1">
              <a:rPr lang="bg-BG"/>
              <a:pPr>
                <a:defRPr/>
              </a:pPr>
              <a:t>03.12.2017 г.</a:t>
            </a:fld>
            <a:endParaRPr lang="bg-BG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1D66-7914-4262-AB91-2F32A46BD5C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bg-BG" noProof="0" dirty="0"/>
              <a:t>Щракн., за да ред. стил на загл. в обр.</a:t>
            </a:r>
          </a:p>
          <a:p>
            <a:pPr lvl="1"/>
            <a:r>
              <a:rPr lang="bg-BG" noProof="0" dirty="0"/>
              <a:t>Второ ниво</a:t>
            </a:r>
          </a:p>
          <a:p>
            <a:pPr lvl="2"/>
            <a:r>
              <a:rPr lang="bg-BG" noProof="0" dirty="0"/>
              <a:t>Трето ниво</a:t>
            </a:r>
          </a:p>
          <a:p>
            <a:pPr lvl="3"/>
            <a:r>
              <a:rPr lang="bg-BG" noProof="0" dirty="0"/>
              <a:t>Четвърто ниво</a:t>
            </a:r>
          </a:p>
          <a:p>
            <a:pPr lvl="4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bg-BG" noProof="0" dirty="0"/>
              <a:t>Щракн., за да ред. стил на загл. в обр.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BC80-D15C-40D6-957B-AEF6B464AEA6}" type="datetime1">
              <a:rPr lang="bg-BG"/>
              <a:pPr>
                <a:defRPr/>
              </a:pPr>
              <a:t>03.12.2017 г.</a:t>
            </a:fld>
            <a:endParaRPr lang="bg-BG" dirty="0"/>
          </a:p>
        </p:txBody>
      </p:sp>
      <p:sp>
        <p:nvSpPr>
          <p:cNvPr id="6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286A-2573-4912-9D47-4702E6CE6F05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bg-BG" noProof="0" dirty="0"/>
              <a:t>Щракн., за да ред. стил на загл. в обр.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343F-AB16-4699-B7E4-C98B9B1E8ED1}" type="datetime1">
              <a:rPr lang="bg-BG"/>
              <a:pPr>
                <a:defRPr/>
              </a:pPr>
              <a:t>03.12.2017 г.</a:t>
            </a:fld>
            <a:endParaRPr lang="bg-BG" dirty="0"/>
          </a:p>
        </p:txBody>
      </p:sp>
      <p:sp>
        <p:nvSpPr>
          <p:cNvPr id="6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D40E-944F-41B5-BDCF-96C6AD8B086B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rtl="0">
              <a:defRPr/>
            </a:lvl1pPr>
          </a:lstStyle>
          <a:p>
            <a:pPr lvl="0"/>
            <a:r>
              <a:rPr lang="bg-BG" noProof="0" dirty="0"/>
              <a:t>Щракн., за да ред. стил на загл. в обр.</a:t>
            </a:r>
          </a:p>
          <a:p>
            <a:pPr lvl="1"/>
            <a:r>
              <a:rPr lang="bg-BG" noProof="0" dirty="0"/>
              <a:t>Второ ниво</a:t>
            </a:r>
          </a:p>
          <a:p>
            <a:pPr lvl="2"/>
            <a:r>
              <a:rPr lang="bg-BG" noProof="0" dirty="0"/>
              <a:t>Трето ниво</a:t>
            </a:r>
          </a:p>
          <a:p>
            <a:pPr lvl="3"/>
            <a:r>
              <a:rPr lang="bg-BG" noProof="0" dirty="0"/>
              <a:t>Четвърто ниво</a:t>
            </a:r>
          </a:p>
          <a:p>
            <a:pPr lvl="4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F7BC-8D74-4F1F-B5D8-3CBAC8DCF045}" type="datetime1">
              <a:rPr lang="bg-BG"/>
              <a:pPr>
                <a:defRPr/>
              </a:pPr>
              <a:t>03.12.2017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3EE2-B1B1-456D-A577-E0759B26AC91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Контейнер за заглавие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Редакт.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 dirty="0"/>
              <a:t>Второ ниво</a:t>
            </a:r>
          </a:p>
          <a:p>
            <a:pPr lvl="2"/>
            <a:r>
              <a:rPr lang="bg-BG" noProof="0" dirty="0"/>
              <a:t>Трето ниво</a:t>
            </a:r>
          </a:p>
          <a:p>
            <a:pPr lvl="3"/>
            <a:r>
              <a:rPr lang="bg-BG" noProof="0" dirty="0"/>
              <a:t>Четвърто ниво</a:t>
            </a:r>
          </a:p>
          <a:p>
            <a:pPr lvl="4"/>
            <a:r>
              <a:rPr lang="bg-BG" noProof="0" dirty="0"/>
              <a:t>Пето ниво</a:t>
            </a:r>
          </a:p>
          <a:p>
            <a:pPr lvl="5"/>
            <a:r>
              <a:rPr lang="bg-BG" noProof="0" dirty="0"/>
              <a:t>Шесто ниво</a:t>
            </a:r>
          </a:p>
          <a:p>
            <a:pPr lvl="6"/>
            <a:r>
              <a:rPr lang="bg-BG" noProof="0" dirty="0"/>
              <a:t>Седмо ниво</a:t>
            </a:r>
          </a:p>
          <a:p>
            <a:pPr lvl="7"/>
            <a:r>
              <a:rPr lang="bg-BG" noProof="0" dirty="0"/>
              <a:t>Осмо ниво</a:t>
            </a:r>
          </a:p>
          <a:p>
            <a:pPr lvl="8"/>
            <a:r>
              <a:rPr lang="bg-BG" noProof="0" dirty="0"/>
              <a:t>Девето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45036F-046A-4AA8-A51E-BD14AE8B0EBF}" type="datetime1">
              <a:rPr lang="bg-BG"/>
              <a:pPr>
                <a:defRPr/>
              </a:pPr>
              <a:t>03.12.2017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959860-D17C-4A78-8C4B-8DA3474C7441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  <p:grpSp>
        <p:nvGrpSpPr>
          <p:cNvPr id="1031" name="Група 14"/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Прав конектор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ав конектор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7" r:id="rId3"/>
    <p:sldLayoutId id="2147483656" r:id="rId4"/>
    <p:sldLayoutId id="2147483655" r:id="rId5"/>
    <p:sldLayoutId id="2147483660" r:id="rId6"/>
    <p:sldLayoutId id="2147483654" r:id="rId7"/>
    <p:sldLayoutId id="2147483653" r:id="rId8"/>
    <p:sldLayoutId id="2147483652" r:id="rId9"/>
    <p:sldLayoutId id="2147483661" r:id="rId10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6688" y="2292350"/>
            <a:ext cx="6672262" cy="2219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b="1" kern="100" dirty="0" smtClean="0">
                <a:solidFill>
                  <a:schemeClr val="tx2"/>
                </a:solidFill>
              </a:rPr>
              <a:t>СЪСТОЯНИЕ И ПЕРСПЕКТИВИ ПРЕД ОБРАЗОВАНИЕТО В РЕПУБЛИКА БЪЛГАРИЯ </a:t>
            </a:r>
            <a:br>
              <a:rPr lang="bg-BG" b="1" kern="100" dirty="0" smtClean="0">
                <a:solidFill>
                  <a:schemeClr val="tx2"/>
                </a:solidFill>
              </a:rPr>
            </a:br>
            <a:r>
              <a:rPr lang="bg-BG" b="1" kern="100" dirty="0" smtClean="0">
                <a:solidFill>
                  <a:schemeClr val="tx2"/>
                </a:solidFill>
              </a:rPr>
              <a:t>СЪВМЕСТНА РАБОТА НА ИНСТИТУЦИИТЕ  МЕХАНИЗЪМ </a:t>
            </a:r>
            <a:endParaRPr lang="bg-BG" dirty="0"/>
          </a:p>
        </p:txBody>
      </p:sp>
      <p:sp>
        <p:nvSpPr>
          <p:cNvPr id="14338" name="Подзаглавие 6"/>
          <p:cNvSpPr>
            <a:spLocks noGrp="1"/>
          </p:cNvSpPr>
          <p:nvPr>
            <p:ph type="subTitle" idx="1"/>
          </p:nvPr>
        </p:nvSpPr>
        <p:spPr bwMode="auto">
          <a:xfrm rot="10800000" flipV="1">
            <a:off x="0" y="5772150"/>
            <a:ext cx="12192000" cy="1085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bg-BG" sz="2200" smtClean="0">
                <a:solidFill>
                  <a:schemeClr val="bg1"/>
                </a:solidFill>
              </a:rPr>
              <a:t>Заседание на Регионален съвет за развитие и Регионален координационен комитет на </a:t>
            </a:r>
            <a:r>
              <a:rPr lang="bg-BG" sz="2400" b="1" smtClean="0">
                <a:solidFill>
                  <a:schemeClr val="bg1"/>
                </a:solidFill>
              </a:rPr>
              <a:t>Югозападен район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bg-BG" sz="170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bg-BG" b="1" smtClean="0">
                <a:solidFill>
                  <a:schemeClr val="bg1"/>
                </a:solidFill>
              </a:rPr>
              <a:t>5 – 6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bg-BG" b="1" smtClean="0">
                <a:solidFill>
                  <a:schemeClr val="bg1"/>
                </a:solidFill>
              </a:rPr>
              <a:t>декември 2017 г.</a:t>
            </a:r>
          </a:p>
        </p:txBody>
      </p:sp>
      <p:pic>
        <p:nvPicPr>
          <p:cNvPr id="4" name="Контейнер за картина 3" descr="Отворена книга на маса, на заден фон рафтове с книги, които не са на фокус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895" r="8895"/>
          <a:stretch>
            <a:fillRect/>
          </a:stretch>
        </p:blipFill>
        <p:spPr>
          <a:xfrm>
            <a:off x="6981825" y="1311275"/>
            <a:ext cx="5210175" cy="42084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ЕВРОПЕЙСКАТА КОМИСИЯ ЗА СЪСТОЯНИЕТО НА ОБРАЗОВАНИЕТО НИ</a:t>
            </a:r>
            <a:endParaRPr lang="en-US" smtClean="0"/>
          </a:p>
        </p:txBody>
      </p:sp>
      <p:sp>
        <p:nvSpPr>
          <p:cNvPr id="26626" name="Контейнер за текст 3"/>
          <p:cNvSpPr>
            <a:spLocks noGrp="1"/>
          </p:cNvSpPr>
          <p:nvPr>
            <p:ph type="body" sz="half" idx="2"/>
          </p:nvPr>
        </p:nvSpPr>
        <p:spPr bwMode="auto">
          <a:xfrm>
            <a:off x="214313" y="1555750"/>
            <a:ext cx="7540625" cy="48561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bg-BG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Препоръка на Съвета </a:t>
            </a:r>
            <a:r>
              <a:rPr lang="en-US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относно </a:t>
            </a:r>
            <a:endParaRPr lang="bg-BG" sz="2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bg-BG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НПР </a:t>
            </a:r>
            <a:r>
              <a:rPr lang="en-US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България за 2017 г</a:t>
            </a:r>
            <a:r>
              <a:rPr lang="bg-BG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g-BG" sz="2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bg-BG" sz="2800" b="1" i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Професионалното образование и обучение</a:t>
            </a:r>
            <a:endParaRPr lang="bg-BG" sz="2800" b="1" i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е в процес на реформиране, но неговото качество и сътрудничество с предприятията и социалните партньори са недостатъчни. Продължава да се разгръща дуалното образование.</a:t>
            </a:r>
            <a:endParaRPr lang="bg-BG" sz="2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721171">
            <a:off x="7607300" y="1268413"/>
            <a:ext cx="4602163" cy="347186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b="1" i="1" dirty="0">
                <a:solidFill>
                  <a:srgbClr val="C00000"/>
                </a:solidFill>
              </a:rPr>
              <a:t>План-прием, съобразен с потребностите на пазара на труда. Продължаващо професионално обучение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193800"/>
          </a:xfrm>
        </p:spPr>
        <p:txBody>
          <a:bodyPr/>
          <a:lstStyle/>
          <a:p>
            <a:pPr algn="ctr" eaLnBrk="1" hangingPunct="1"/>
            <a:r>
              <a:rPr lang="bg-BG" sz="3200" b="1" smtClean="0">
                <a:latin typeface="Times New Roman" pitchFamily="18" charset="0"/>
                <a:cs typeface="Times New Roman" pitchFamily="18" charset="0"/>
              </a:rPr>
              <a:t>ПРОГРАМА ЗА УПРАВЛЕНИЕ  НА ПРАВИТЕЛСТВОТО</a:t>
            </a:r>
            <a:br>
              <a:rPr lang="bg-BG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smtClean="0">
                <a:latin typeface="Times New Roman" pitchFamily="18" charset="0"/>
                <a:cs typeface="Times New Roman" pitchFamily="18" charset="0"/>
              </a:rPr>
              <a:t> ЗА ПЕРИОДА 2017-2021 г.</a:t>
            </a:r>
            <a:r>
              <a:rPr lang="bg-BG" sz="32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3200" smtClean="0"/>
          </a:p>
        </p:txBody>
      </p:sp>
      <p:sp>
        <p:nvSpPr>
          <p:cNvPr id="8" name="Rectangle 7"/>
          <p:cNvSpPr/>
          <p:nvPr/>
        </p:nvSpPr>
        <p:spPr>
          <a:xfrm>
            <a:off x="344383" y="1543790"/>
            <a:ext cx="11459689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ПРИОРИТЕТ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Rockwell Extra Bold" pitchFamily="18" charset="0"/>
                <a:cs typeface="Times New Roman"/>
              </a:rPr>
              <a:t>29</a:t>
            </a:r>
            <a:r>
              <a:rPr lang="bg-BG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Провеждане на решителна политика насочена към ликвидиране на неграмотността и задължително образование, повишаване качеството на образователния процес, практически ориентиран към потребностите на пазара на труда чрез мотивирани, подготвени и подкрепяни учители</a:t>
            </a:r>
            <a:r>
              <a:rPr lang="bg-BG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cs typeface="Times New Roman"/>
              </a:rPr>
              <a:t>   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890649" y="2850077"/>
          <a:ext cx="10640291" cy="3420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25425" y="76200"/>
            <a:ext cx="11966575" cy="1193800"/>
          </a:xfrm>
        </p:spPr>
        <p:txBody>
          <a:bodyPr/>
          <a:lstStyle/>
          <a:p>
            <a:pPr algn="ctr" eaLnBrk="1" hangingPunct="1"/>
            <a:r>
              <a:rPr lang="bg-BG" sz="3200" b="1" smtClean="0">
                <a:latin typeface="Times New Roman" pitchFamily="18" charset="0"/>
                <a:cs typeface="Times New Roman" pitchFamily="18" charset="0"/>
              </a:rPr>
              <a:t>ПРОГРАМА ЗА УПРАВЛЕНИЕ  НА ПРАВИТЕЛСТВОТО </a:t>
            </a:r>
            <a:br>
              <a:rPr lang="bg-BG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smtClean="0">
                <a:latin typeface="Times New Roman" pitchFamily="18" charset="0"/>
                <a:cs typeface="Times New Roman" pitchFamily="18" charset="0"/>
              </a:rPr>
              <a:t>ЗА ПЕРИОДА 2017-2021 г.</a:t>
            </a:r>
            <a:r>
              <a:rPr lang="bg-BG" sz="32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3200" smtClean="0"/>
          </a:p>
        </p:txBody>
      </p:sp>
      <p:sp>
        <p:nvSpPr>
          <p:cNvPr id="8" name="Rectangle 7"/>
          <p:cNvSpPr/>
          <p:nvPr/>
        </p:nvSpPr>
        <p:spPr>
          <a:xfrm>
            <a:off x="344383" y="1543790"/>
            <a:ext cx="11459689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ПРИОРИТЕТ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Rockwell Extra Bold" pitchFamily="18" charset="0"/>
                <a:cs typeface="Times New Roman"/>
              </a:rPr>
              <a:t>29</a:t>
            </a:r>
            <a:r>
              <a:rPr lang="bg-BG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Провеждане на решителна политика насочена към ликвидиране на неграмотността и задължително образование, повишаване качеството на образователния процес, практически ориентиран към потребностите на пазара на труда чрез мотивирани, подготвени и подкрепяни учители</a:t>
            </a:r>
            <a:r>
              <a:rPr lang="bg-BG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cs typeface="Times New Roman"/>
              </a:rPr>
              <a:t>   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498764" y="2636322"/>
          <a:ext cx="11198431" cy="363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58800" y="307975"/>
            <a:ext cx="100345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800" b="1" u="sng">
                <a:latin typeface="Euphemia"/>
              </a:rPr>
              <a:t>ОБРАЗОВАТЕЛНИ ИНСТИТУЦИИ </a:t>
            </a:r>
          </a:p>
          <a:p>
            <a:r>
              <a:rPr lang="bg-BG" sz="2800" b="1" u="sng">
                <a:latin typeface="Euphemia"/>
              </a:rPr>
              <a:t>В ЮГОЗАПАДЕН РАЙОН</a:t>
            </a:r>
          </a:p>
        </p:txBody>
      </p:sp>
      <p:pic>
        <p:nvPicPr>
          <p:cNvPr id="2050" name="Picture 2" descr="G:\презентация за РСР\10_6_fig2_str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534" y="1235034"/>
            <a:ext cx="4728560" cy="5135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 6"/>
          <p:cNvGraphicFramePr/>
          <p:nvPr/>
        </p:nvGraphicFramePr>
        <p:xfrm>
          <a:off x="486888" y="2268187"/>
          <a:ext cx="5094515" cy="387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10379075" cy="12112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3600" b="1" dirty="0" smtClean="0"/>
              <a:t/>
            </a:r>
            <a:br>
              <a:rPr lang="bg-BG" sz="3600" b="1" dirty="0" smtClean="0"/>
            </a:br>
            <a:r>
              <a:rPr lang="bg-BG" sz="3600" b="1" dirty="0" smtClean="0"/>
              <a:t/>
            </a:r>
            <a:br>
              <a:rPr lang="bg-BG" sz="3600" b="1" dirty="0" smtClean="0"/>
            </a:br>
            <a:r>
              <a:rPr lang="bg-BG" sz="3600" b="1" dirty="0" smtClean="0"/>
              <a:t>ЮГОЗАПАДЕН  РАЙОН </a:t>
            </a:r>
            <a:endParaRPr lang="bg-B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566863"/>
            <a:ext cx="10912475" cy="4605337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Предучилищно</a:t>
            </a:r>
            <a:r>
              <a:rPr lang="en-US" sz="28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образование</a:t>
            </a:r>
            <a:r>
              <a:rPr lang="bg-BG" sz="28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и </a:t>
            </a:r>
            <a:r>
              <a:rPr lang="en-US" sz="2800" b="1" i="1" dirty="0" err="1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ранна</a:t>
            </a:r>
            <a:r>
              <a:rPr lang="en-US" sz="28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грижа</a:t>
            </a:r>
            <a:endParaRPr lang="bg-BG" sz="28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latin typeface="Times New Roman"/>
                <a:cs typeface="Times New Roman"/>
              </a:rPr>
              <a:t>  Детски градини – 458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latin typeface="Times New Roman"/>
                <a:cs typeface="Times New Roman"/>
              </a:rPr>
              <a:t>  Деца в ДГ – 70904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latin typeface="Times New Roman"/>
                <a:cs typeface="Times New Roman"/>
              </a:rPr>
              <a:t>  Педагогически персонал - 6098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sz="2800" b="1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bg-B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329548" y="1"/>
          <a:ext cx="5617029" cy="657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697663" y="5926138"/>
            <a:ext cx="4797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b="1">
                <a:solidFill>
                  <a:srgbClr val="C00000"/>
                </a:solidFill>
                <a:latin typeface="Euphemia"/>
              </a:rPr>
              <a:t>ОБЩО ЗА РАЙОНА – 82,9 %</a:t>
            </a:r>
          </a:p>
          <a:p>
            <a:r>
              <a:rPr lang="bg-BG" b="1">
                <a:solidFill>
                  <a:srgbClr val="C00000"/>
                </a:solidFill>
                <a:latin typeface="Euphemia"/>
              </a:rPr>
              <a:t>За страната – 79,4%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511175" y="4951413"/>
            <a:ext cx="6008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Euphemia"/>
              </a:rPr>
              <a:t>Отношение на броя на учащите в предучилищното образование във възрастовата група 3-6  години към броя на населението в същата възрастова група. </a:t>
            </a:r>
            <a:endParaRPr lang="bg-BG" b="1" i="1">
              <a:latin typeface="Euphemia"/>
            </a:endParaRPr>
          </a:p>
        </p:txBody>
      </p:sp>
      <p:sp>
        <p:nvSpPr>
          <p:cNvPr id="7" name="Right Arrow 6"/>
          <p:cNvSpPr/>
          <p:nvPr/>
        </p:nvSpPr>
        <p:spPr>
          <a:xfrm rot="20118389">
            <a:off x="5534025" y="4910138"/>
            <a:ext cx="2562225" cy="11747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10379075" cy="12112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3600" b="1" dirty="0" smtClean="0"/>
              <a:t/>
            </a:r>
            <a:br>
              <a:rPr lang="bg-BG" sz="3600" b="1" dirty="0" smtClean="0"/>
            </a:br>
            <a:r>
              <a:rPr lang="bg-BG" sz="3600" b="1" dirty="0" smtClean="0"/>
              <a:t/>
            </a:r>
            <a:br>
              <a:rPr lang="bg-BG" sz="3600" b="1" dirty="0" smtClean="0"/>
            </a:br>
            <a:r>
              <a:rPr lang="bg-BG" sz="3600" b="1" dirty="0" smtClean="0"/>
              <a:t>ЮГОЗАПАДЕН  РАЙОН </a:t>
            </a:r>
            <a:endParaRPr lang="bg-B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306513"/>
            <a:ext cx="11256963" cy="5248275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bg-BG" b="1" dirty="0" smtClean="0">
                <a:latin typeface="Times New Roman"/>
                <a:cs typeface="Times New Roman"/>
              </a:rPr>
              <a:t>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80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			</a:t>
            </a:r>
            <a:r>
              <a:rPr lang="bg-BG" sz="1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УЧИЛИЩА – по вид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80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</a:t>
            </a:r>
            <a:r>
              <a:rPr lang="bg-BG" sz="9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Професионална гимназия – 85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9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Профилирана гимназия – 37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9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Средно училище – 157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9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Основно училище -245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9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Обединено училище – 14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9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Специално училище / с нарушен слух и зрение/ -2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9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Специализирано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9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/спортно, по изкуствата, по културата/ - 17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9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Към местата за лишаване от свобода - 2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sz="28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sz="28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sz="28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latin typeface="Times New Roman"/>
                <a:cs typeface="Times New Roman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sz="2800" b="1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bg-B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329548" y="31752"/>
          <a:ext cx="5617029" cy="657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697663" y="5926138"/>
            <a:ext cx="4797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b="1">
                <a:solidFill>
                  <a:srgbClr val="002060"/>
                </a:solidFill>
                <a:latin typeface="Euphemia"/>
              </a:rPr>
              <a:t>БРОЙ УЧИЛИЩА ПО ОБЛАСТИ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БРОЙ УЧЕНИЦИ, ЗАВЪРШИЛИ СРЕДНО ОБРАЗОВАНИЕ ПРЕЗ 2016/2017 ГОДИНА – ЮГОЗАПАДЕН РАЙОН </a:t>
            </a:r>
            <a:endParaRPr lang="en-US" smtClean="0"/>
          </a:p>
        </p:txBody>
      </p:sp>
      <p:graphicFrame>
        <p:nvGraphicFramePr>
          <p:cNvPr id="35842" name="Content Placeholder 3"/>
          <p:cNvGraphicFramePr>
            <a:graphicFrameLocks noGrp="1"/>
          </p:cNvGraphicFramePr>
          <p:nvPr>
            <p:ph idx="1"/>
          </p:nvPr>
        </p:nvGraphicFramePr>
        <p:xfrm>
          <a:off x="469900" y="889000"/>
          <a:ext cx="11391900" cy="5334000"/>
        </p:xfrm>
        <a:graphic>
          <a:graphicData uri="http://schemas.openxmlformats.org/presentationml/2006/ole">
            <p:oleObj spid="_x0000_s35842" r:id="rId3" imgW="11394412" imgH="5334462" progId="Excel.Char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278" y="261257"/>
            <a:ext cx="10509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ПРОФЕСИОНАЛНО ОБРАЗОВАНИЕ - ПРОБЛЕМИ: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-79375"/>
            <a:ext cx="12192000" cy="554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000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g-BG" sz="2000" b="1" i="1" dirty="0">
                <a:solidFill>
                  <a:srgbClr val="002060"/>
                </a:solidFill>
                <a:latin typeface="+mn-lt"/>
              </a:rPr>
              <a:t> Намаляващ дял на придобилите степен на професионална квалификация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000" b="1" i="1" dirty="0">
              <a:solidFill>
                <a:srgbClr val="0020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g-BG" sz="2000" b="1" i="1" dirty="0">
                <a:solidFill>
                  <a:srgbClr val="002060"/>
                </a:solidFill>
                <a:latin typeface="+mn-lt"/>
              </a:rPr>
              <a:t> Намаляващ брой на обучаваните по професии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000" b="1" i="1" dirty="0">
              <a:solidFill>
                <a:srgbClr val="0020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i="1" dirty="0">
                <a:solidFill>
                  <a:srgbClr val="002060"/>
                </a:solidFill>
                <a:latin typeface="+mn-lt"/>
              </a:rPr>
              <a:t> Съществуващата мрежа от професионални гимназии и училища с професионални паралелки не е съобразена и обвързана със социално-икономическите характеристики на съответния регион.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i="1" dirty="0">
                <a:solidFill>
                  <a:srgbClr val="002060"/>
                </a:solidFill>
                <a:latin typeface="+mn-lt"/>
              </a:rPr>
              <a:t> Годишният държавен план-прием в държавните и общинските училища се извършва без да има конкретни данни за потребностите на пазара на труда.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i="1" dirty="0">
                <a:solidFill>
                  <a:srgbClr val="002060"/>
                </a:solidFill>
                <a:latin typeface="+mn-lt"/>
              </a:rPr>
              <a:t> Няма действаща система за проследяване на реализацията на учениците, завършили професионално образование, което не създава условия за ефективното му управление. </a:t>
            </a:r>
            <a:endParaRPr lang="en-US" sz="2000" b="1" i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225425" y="76200"/>
            <a:ext cx="11966575" cy="1193800"/>
          </a:xfrm>
        </p:spPr>
        <p:txBody>
          <a:bodyPr/>
          <a:lstStyle/>
          <a:p>
            <a:pPr algn="ctr" eaLnBrk="1" hangingPunct="1"/>
            <a:r>
              <a:rPr lang="bg-BG" sz="3200" b="1" smtClean="0">
                <a:latin typeface="Times New Roman" pitchFamily="18" charset="0"/>
                <a:cs typeface="Times New Roman" pitchFamily="18" charset="0"/>
              </a:rPr>
              <a:t>ПРОГРАМА ЗА УПРАВЛЕНИЕ  НА ПРАВИТЕЛСТВОТО </a:t>
            </a:r>
            <a:br>
              <a:rPr lang="bg-BG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smtClean="0">
                <a:latin typeface="Times New Roman" pitchFamily="18" charset="0"/>
                <a:cs typeface="Times New Roman" pitchFamily="18" charset="0"/>
              </a:rPr>
              <a:t>ЗА ПЕРИОДА 2017-2021 г.</a:t>
            </a:r>
            <a:r>
              <a:rPr lang="bg-BG" sz="32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3200" smtClean="0"/>
          </a:p>
        </p:txBody>
      </p:sp>
      <p:sp>
        <p:nvSpPr>
          <p:cNvPr id="8" name="Rectangle 7"/>
          <p:cNvSpPr/>
          <p:nvPr/>
        </p:nvSpPr>
        <p:spPr>
          <a:xfrm>
            <a:off x="344383" y="1543790"/>
            <a:ext cx="11459689" cy="18466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cap="all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ПРИОРИТЕТ </a:t>
            </a:r>
            <a:r>
              <a:rPr lang="bg-BG" sz="2400" b="1" cap="all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30</a:t>
            </a:r>
            <a:r>
              <a:rPr lang="bg-BG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: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Повишаване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качеството</a:t>
            </a:r>
            <a:r>
              <a:rPr lang="bg-BG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на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образованието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,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практически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ориентирано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към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потребностите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пазара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труда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чрез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мотивирани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,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подготвени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и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подкрепяни</a:t>
            </a:r>
            <a:r>
              <a:rPr lang="en-US" sz="2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учители</a:t>
            </a:r>
            <a:endParaRPr lang="en-US" sz="2400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 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marL="8229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endParaRPr lang="bg-BG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546100" y="2908300"/>
          <a:ext cx="11151095" cy="3361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88900"/>
            <a:ext cx="9980613" cy="1008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 smtClean="0"/>
              <a:t>ДУАЛНОТО ОБРАЗОВАНИЕ – ПРЕДИМСТВА</a:t>
            </a:r>
            <a:br>
              <a:rPr lang="bg-BG" b="1" dirty="0" smtClean="0"/>
            </a:br>
            <a:endParaRPr lang="en-US" b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584200" y="1181100"/>
          <a:ext cx="10655300" cy="495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11531600" cy="1211263"/>
          </a:xfrm>
        </p:spPr>
        <p:txBody>
          <a:bodyPr/>
          <a:lstStyle/>
          <a:p>
            <a:pPr algn="ctr" eaLnBrk="1" hangingPunct="1"/>
            <a:r>
              <a:rPr lang="bg-BG" sz="3600" b="1" smtClean="0"/>
              <a:t>Образованието в %  </a:t>
            </a:r>
            <a:br>
              <a:rPr lang="bg-BG" sz="3600" b="1" smtClean="0"/>
            </a:br>
            <a:r>
              <a:rPr lang="bg-BG" sz="3600" b="1" smtClean="0"/>
              <a:t> България сред страните членки на ЕС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566863"/>
            <a:ext cx="10912475" cy="4605337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36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	</a:t>
            </a:r>
            <a:r>
              <a:rPr lang="en-US" sz="3600" b="1" i="1" dirty="0" err="1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Предучилищно</a:t>
            </a:r>
            <a:r>
              <a:rPr lang="en-US" sz="36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образование</a:t>
            </a:r>
            <a:endParaRPr lang="bg-BG" sz="36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 </a:t>
            </a:r>
            <a:r>
              <a:rPr lang="bg-BG" sz="36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			</a:t>
            </a:r>
            <a:r>
              <a:rPr lang="en-US" sz="36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и </a:t>
            </a:r>
            <a:r>
              <a:rPr lang="en-US" sz="3600" b="1" i="1" dirty="0" err="1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ранна</a:t>
            </a:r>
            <a:r>
              <a:rPr lang="en-US" sz="36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грижа</a:t>
            </a:r>
            <a:r>
              <a:rPr lang="bg-BG" sz="3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деца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на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възраст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между</a:t>
            </a:r>
            <a:r>
              <a:rPr lang="en-US" sz="2800" b="1" i="1" dirty="0" smtClean="0">
                <a:latin typeface="Times New Roman"/>
                <a:cs typeface="Times New Roman"/>
              </a:rPr>
              <a:t> 4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години</a:t>
            </a:r>
            <a:r>
              <a:rPr lang="en-US" sz="2800" b="1" i="1" dirty="0" smtClean="0">
                <a:latin typeface="Times New Roman"/>
                <a:cs typeface="Times New Roman"/>
              </a:rPr>
              <a:t> и</a:t>
            </a:r>
            <a:endParaRPr lang="bg-BG" sz="2800" b="1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училищна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възраст</a:t>
            </a:r>
            <a:r>
              <a:rPr lang="bg-BG" sz="2800" b="1" i="1" dirty="0" smtClean="0">
                <a:latin typeface="Times New Roman"/>
                <a:cs typeface="Times New Roman"/>
              </a:rPr>
              <a:t> -7 години</a:t>
            </a:r>
            <a:r>
              <a:rPr lang="en-US" sz="2800" b="1" i="1" dirty="0" smtClean="0">
                <a:latin typeface="Times New Roman"/>
                <a:cs typeface="Times New Roman"/>
              </a:rPr>
              <a:t>,</a:t>
            </a:r>
            <a:endParaRPr lang="bg-BG" sz="2800" b="1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обхванати</a:t>
            </a:r>
            <a:r>
              <a:rPr lang="en-US" sz="2800" b="1" i="1" dirty="0" smtClean="0">
                <a:latin typeface="Times New Roman"/>
                <a:cs typeface="Times New Roman"/>
              </a:rPr>
              <a:t> в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предучилищно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образование</a:t>
            </a:r>
            <a:endParaRPr lang="bg-BG" sz="2800" b="1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bg-B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353299" y="1330036"/>
          <a:ext cx="5593278" cy="524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10379075" cy="12112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3600" b="1" dirty="0" smtClean="0"/>
              <a:t/>
            </a:r>
            <a:br>
              <a:rPr lang="bg-BG" sz="3600" b="1" dirty="0" smtClean="0"/>
            </a:br>
            <a:r>
              <a:rPr lang="bg-BG" sz="3600" b="1" dirty="0" smtClean="0"/>
              <a:t/>
            </a:r>
            <a:br>
              <a:rPr lang="bg-BG" sz="3600" b="1" dirty="0" smtClean="0"/>
            </a:br>
            <a:r>
              <a:rPr lang="bg-BG" sz="3600" b="1" dirty="0" smtClean="0"/>
              <a:t>ЮГОЗАПАДЕН  РАЙОН </a:t>
            </a:r>
            <a:endParaRPr lang="bg-B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281113"/>
            <a:ext cx="11256963" cy="5248275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bg-BG" b="1" dirty="0" smtClean="0">
                <a:latin typeface="Times New Roman"/>
                <a:cs typeface="Times New Roman"/>
              </a:rPr>
              <a:t>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3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bg-BG" sz="5900" b="1" i="1" dirty="0" smtClean="0">
                <a:solidFill>
                  <a:srgbClr val="C00000"/>
                </a:solidFill>
              </a:rPr>
              <a:t>РЕАЛИЗИРАН </a:t>
            </a:r>
            <a:r>
              <a:rPr lang="bg-BG" sz="5900" b="1" i="1" dirty="0">
                <a:solidFill>
                  <a:srgbClr val="C00000"/>
                </a:solidFill>
              </a:rPr>
              <a:t>ДЪРЖАВЕН </a:t>
            </a:r>
            <a:r>
              <a:rPr lang="bg-BG" sz="5900" b="1" i="1" dirty="0" smtClean="0">
                <a:solidFill>
                  <a:srgbClr val="C00000"/>
                </a:solidFill>
              </a:rPr>
              <a:t>ПРИЕМ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5900" b="1" i="1" dirty="0" smtClean="0">
                <a:solidFill>
                  <a:srgbClr val="C00000"/>
                </a:solidFill>
              </a:rPr>
              <a:t>          НА </a:t>
            </a:r>
            <a:r>
              <a:rPr lang="bg-BG" sz="5900" b="1" i="1" dirty="0">
                <a:solidFill>
                  <a:srgbClr val="C00000"/>
                </a:solidFill>
              </a:rPr>
              <a:t>ПАРАЛЕЛКИ </a:t>
            </a:r>
            <a:endParaRPr lang="bg-BG" sz="5900" b="1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5900" b="1" i="1" dirty="0" smtClean="0">
                <a:solidFill>
                  <a:srgbClr val="C00000"/>
                </a:solidFill>
              </a:rPr>
              <a:t> С </a:t>
            </a:r>
            <a:r>
              <a:rPr lang="bg-BG" sz="5900" b="1" i="1" dirty="0">
                <a:solidFill>
                  <a:srgbClr val="C00000"/>
                </a:solidFill>
              </a:rPr>
              <a:t>ПРОФЕСИОНАЛНА </a:t>
            </a:r>
            <a:r>
              <a:rPr lang="bg-BG" sz="5900" b="1" i="1" dirty="0" smtClean="0">
                <a:solidFill>
                  <a:srgbClr val="C00000"/>
                </a:solidFill>
              </a:rPr>
              <a:t>ПОДГОТОВКА </a:t>
            </a:r>
            <a:r>
              <a:rPr lang="bg-BG" sz="5900" b="1" i="1" dirty="0">
                <a:solidFill>
                  <a:srgbClr val="C00000"/>
                </a:solidFill>
              </a:rPr>
              <a:t>– </a:t>
            </a:r>
            <a:endParaRPr lang="bg-BG" sz="5900" b="1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5900" b="1" i="1" dirty="0">
                <a:solidFill>
                  <a:srgbClr val="C00000"/>
                </a:solidFill>
              </a:rPr>
              <a:t> </a:t>
            </a:r>
            <a:r>
              <a:rPr lang="bg-BG" sz="5900" b="1" i="1" dirty="0" smtClean="0">
                <a:solidFill>
                  <a:srgbClr val="C00000"/>
                </a:solidFill>
              </a:rPr>
              <a:t>ДУАЛНА </a:t>
            </a:r>
            <a:r>
              <a:rPr lang="bg-BG" sz="5900" b="1" i="1" dirty="0">
                <a:solidFill>
                  <a:srgbClr val="C00000"/>
                </a:solidFill>
              </a:rPr>
              <a:t>СИСТЕМА НА </a:t>
            </a:r>
            <a:r>
              <a:rPr lang="bg-BG" sz="5900" b="1" i="1" dirty="0" smtClean="0">
                <a:solidFill>
                  <a:srgbClr val="C00000"/>
                </a:solidFill>
              </a:rPr>
              <a:t>ОБУЧЕНИЕ</a:t>
            </a:r>
            <a:endParaRPr lang="en-US" sz="5900" b="1" i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sz="28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sz="28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lang="bg-BG" sz="70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ОБЩО ЗА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70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	БЪЛГАРИЯ  - 58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latin typeface="Times New Roman"/>
                <a:cs typeface="Times New Roman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sz="2800" b="1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bg-B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329548" y="1"/>
          <a:ext cx="5617029" cy="657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6697663" y="5926138"/>
            <a:ext cx="479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b="1">
                <a:solidFill>
                  <a:srgbClr val="002060"/>
                </a:solidFill>
                <a:latin typeface="Euphemia"/>
              </a:rPr>
              <a:t>БРОЙ ПАРАЛЕЛКИ ПО ОБЛАСТИ</a:t>
            </a:r>
            <a:endParaRPr lang="en-US" b="1">
              <a:solidFill>
                <a:srgbClr val="002060"/>
              </a:solidFill>
              <a:latin typeface="Euphemia"/>
            </a:endParaRPr>
          </a:p>
          <a:p>
            <a:r>
              <a:rPr lang="bg-BG" b="1">
                <a:solidFill>
                  <a:srgbClr val="002060"/>
                </a:solidFill>
                <a:latin typeface="Euphemia"/>
              </a:rPr>
              <a:t>Общо: 20 за ЮЗР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1104900" y="2292350"/>
            <a:ext cx="10096500" cy="2219325"/>
          </a:xfrm>
        </p:spPr>
        <p:txBody>
          <a:bodyPr/>
          <a:lstStyle/>
          <a:p>
            <a:pPr algn="ctr" eaLnBrk="1" hangingPunct="1"/>
            <a:r>
              <a:rPr lang="ru-RU" sz="3600" b="1" cap="none" smtClean="0">
                <a:solidFill>
                  <a:srgbClr val="C00000"/>
                </a:solidFill>
              </a:rPr>
              <a:t/>
            </a:r>
            <a:br>
              <a:rPr lang="ru-RU" sz="3600" b="1" cap="none" smtClean="0">
                <a:solidFill>
                  <a:srgbClr val="C00000"/>
                </a:solidFill>
              </a:rPr>
            </a:br>
            <a:r>
              <a:rPr lang="ru-RU" sz="4000" b="1" cap="none" smtClean="0">
                <a:solidFill>
                  <a:srgbClr val="C00000"/>
                </a:solidFill>
              </a:rPr>
              <a:t>ЕДНА ПЕТА (20%) ОТ НАСЕЛЕНИЕТО НА ВЪЗРАСТ 18-24 ГОДИНИ В БЪЛГАРИЯ ИМА ПО-НИСКО ОТ СРЕДНОТО ОБРАЗОВАНИЕ, КАТО ПРЕЗ ПОСЛЕДНИТЕ ГОДИНИ НЕ СЕ ОЧЕРТАВА ТЕНДЕНЦИЯ КЪМ НАМАЛЯВАНЕ НА ТОЗИ ДЯЛ.</a:t>
            </a:r>
            <a:r>
              <a:rPr lang="ru-RU" sz="4000" cap="none" smtClean="0">
                <a:solidFill>
                  <a:srgbClr val="C00000"/>
                </a:solidFill>
              </a:rPr>
              <a:t/>
            </a:r>
            <a:br>
              <a:rPr lang="ru-RU" sz="4000" cap="none" smtClean="0">
                <a:solidFill>
                  <a:srgbClr val="C00000"/>
                </a:solidFill>
              </a:rPr>
            </a:br>
            <a:endParaRPr lang="en-US" sz="4000" cap="none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368300" y="76200"/>
            <a:ext cx="11290300" cy="1096963"/>
          </a:xfrm>
        </p:spPr>
        <p:txBody>
          <a:bodyPr/>
          <a:lstStyle/>
          <a:p>
            <a:pPr eaLnBrk="1" hangingPunct="1"/>
            <a:r>
              <a:rPr lang="bg-BG" sz="3200" smtClean="0"/>
              <a:t>БРОЙ УЧЕНИЦИ </a:t>
            </a:r>
            <a:r>
              <a:rPr lang="en-US" sz="3200" smtClean="0"/>
              <a:t>I –VIII</a:t>
            </a:r>
            <a:r>
              <a:rPr lang="bg-BG" sz="3200" smtClean="0"/>
              <a:t> КЛАС, НАПУСНАЛИ УЧИЛИЩЕ</a:t>
            </a:r>
            <a:endParaRPr lang="en-US" sz="3200" smtClean="0"/>
          </a:p>
        </p:txBody>
      </p:sp>
      <p:graphicFrame>
        <p:nvGraphicFramePr>
          <p:cNvPr id="41986" name="Chart 3"/>
          <p:cNvGraphicFramePr>
            <a:graphicFrameLocks/>
          </p:cNvGraphicFramePr>
          <p:nvPr/>
        </p:nvGraphicFramePr>
        <p:xfrm>
          <a:off x="317500" y="1181100"/>
          <a:ext cx="9690100" cy="5257800"/>
        </p:xfrm>
        <a:graphic>
          <a:graphicData uri="http://schemas.openxmlformats.org/presentationml/2006/ole">
            <p:oleObj spid="_x0000_s41986" r:id="rId3" imgW="9693480" imgH="5255207" progId="Excel.Chart.8">
              <p:embed/>
            </p:oleObj>
          </a:graphicData>
        </a:graphic>
      </p:graphicFrame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9982200" y="1574800"/>
            <a:ext cx="2209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b="1" i="1">
                <a:solidFill>
                  <a:srgbClr val="002060"/>
                </a:solidFill>
                <a:latin typeface="Euphemia"/>
              </a:rPr>
              <a:t>ОБЩО ЗА РАЙОНА</a:t>
            </a:r>
          </a:p>
          <a:p>
            <a:endParaRPr lang="bg-BG" b="1" i="1">
              <a:solidFill>
                <a:srgbClr val="C00000"/>
              </a:solidFill>
              <a:latin typeface="Euphemia"/>
            </a:endParaRPr>
          </a:p>
          <a:p>
            <a:r>
              <a:rPr lang="bg-BG" b="1" i="1">
                <a:solidFill>
                  <a:srgbClr val="C00000"/>
                </a:solidFill>
                <a:latin typeface="Euphemia"/>
              </a:rPr>
              <a:t>2013/2014 -1488 </a:t>
            </a:r>
          </a:p>
          <a:p>
            <a:endParaRPr lang="bg-BG" b="1" i="1">
              <a:solidFill>
                <a:srgbClr val="C00000"/>
              </a:solidFill>
              <a:latin typeface="Euphemia"/>
            </a:endParaRPr>
          </a:p>
          <a:p>
            <a:r>
              <a:rPr lang="bg-BG" b="1" i="1">
                <a:solidFill>
                  <a:srgbClr val="C00000"/>
                </a:solidFill>
                <a:latin typeface="Euphemia"/>
              </a:rPr>
              <a:t>2014/2015 –1876</a:t>
            </a:r>
          </a:p>
          <a:p>
            <a:endParaRPr lang="bg-BG" b="1" i="1">
              <a:solidFill>
                <a:srgbClr val="C00000"/>
              </a:solidFill>
              <a:latin typeface="Euphemia"/>
            </a:endParaRPr>
          </a:p>
          <a:p>
            <a:r>
              <a:rPr lang="bg-BG" b="1" i="1">
                <a:solidFill>
                  <a:srgbClr val="C00000"/>
                </a:solidFill>
                <a:latin typeface="Euphemia"/>
              </a:rPr>
              <a:t>2015/2016 -1871</a:t>
            </a:r>
          </a:p>
          <a:p>
            <a:endParaRPr lang="en-US" b="1" i="1">
              <a:solidFill>
                <a:srgbClr val="C00000"/>
              </a:solidFill>
              <a:latin typeface="Euphem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88900" y="76200"/>
            <a:ext cx="11696700" cy="1066800"/>
          </a:xfrm>
        </p:spPr>
        <p:txBody>
          <a:bodyPr/>
          <a:lstStyle/>
          <a:p>
            <a:pPr eaLnBrk="1" hangingPunct="1"/>
            <a:r>
              <a:rPr lang="bg-BG" sz="3200" b="1" smtClean="0"/>
              <a:t>РЕШЕНИЕТО - ВЗАИМОДЕЙСТВИЕ НА ИНСТИТУЦИИТЕ</a:t>
            </a:r>
            <a:endParaRPr lang="en-US" sz="3200" b="1" smtClean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03200" y="1511300"/>
            <a:ext cx="36703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Euphemia"/>
              </a:rPr>
              <a:t>РЕШЕНИЕ № 3 7 3 от 5.07.2017 г.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Euphemia"/>
              </a:rPr>
              <a:t>ЗА СЪЗДАВАНЕ НА МЕХАНИЗЪМ ЗА СЪВМЕСТНА РАБОТА НА ИНСТИТУЦИИТЕ ПО ОБХВАЩАНЕ И ЗАДЪРЖАНЕ В ОБРАЗОВАТЕЛНАТА СИСТЕМА НА ДЕЦА И УЧЕНИЦИ В ЗАДЪЛЖИТЕЛНА ПРЕДУЧИЛИЩНА И УЧИЛИЩНА ВЪЗРА</a:t>
            </a:r>
            <a:r>
              <a:rPr lang="bg-BG" sz="2400" b="1">
                <a:solidFill>
                  <a:srgbClr val="002060"/>
                </a:solidFill>
                <a:latin typeface="Euphemia"/>
              </a:rPr>
              <a:t>СТ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130800" y="1511300"/>
          <a:ext cx="6426200" cy="505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7023100" y="3136900"/>
            <a:ext cx="2463800" cy="161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dirty="0"/>
              <a:t>ЕКИПИ ЗА ОБХВАТ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dirty="0"/>
              <a:t>ОТ:</a:t>
            </a:r>
            <a:endParaRPr lang="en-US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711200"/>
          </a:xfrm>
        </p:spPr>
        <p:txBody>
          <a:bodyPr/>
          <a:lstStyle/>
          <a:p>
            <a:pPr algn="ctr" eaLnBrk="1" hangingPunct="1"/>
            <a:r>
              <a:rPr lang="bg-BG" b="1" smtClean="0"/>
              <a:t>МЕХАНИЗЪМ</a:t>
            </a:r>
            <a:endParaRPr lang="en-US" b="1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622300" y="1435101"/>
          <a:ext cx="115697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10379075" cy="12112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3600" b="1" dirty="0" smtClean="0"/>
              <a:t/>
            </a:r>
            <a:br>
              <a:rPr lang="bg-BG" sz="3600" b="1" dirty="0" smtClean="0"/>
            </a:br>
            <a:r>
              <a:rPr lang="bg-BG" sz="3600" b="1" dirty="0" smtClean="0"/>
              <a:t/>
            </a:r>
            <a:br>
              <a:rPr lang="bg-BG" sz="3600" b="1" dirty="0" smtClean="0"/>
            </a:br>
            <a:r>
              <a:rPr lang="bg-BG" sz="3600" b="1" dirty="0" smtClean="0"/>
              <a:t>ЮГОЗАПАДЕН  РАЙОН </a:t>
            </a:r>
            <a:endParaRPr lang="bg-B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281113"/>
            <a:ext cx="11256963" cy="5248275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bg-BG" b="1" dirty="0" smtClean="0">
                <a:latin typeface="Times New Roman"/>
                <a:cs typeface="Times New Roman"/>
              </a:rPr>
              <a:t>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3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bg-BG" sz="3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	</a:t>
            </a:r>
            <a:r>
              <a:rPr lang="bg-BG" sz="2800" b="1" i="1" dirty="0" smtClean="0">
                <a:solidFill>
                  <a:srgbClr val="C00000"/>
                </a:solidFill>
              </a:rPr>
              <a:t>БРОЙ ДЕЦА, В ЗАДЪЛЖИТЕЛНА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C00000"/>
                </a:solidFill>
              </a:rPr>
              <a:t> УЧИЛИЩНА ВЪЗРАСТ, /5-16  години/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C00000"/>
                </a:solidFill>
              </a:rPr>
              <a:t> КОИТО СА РЕГИСТРИРАНИ НА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C00000"/>
                </a:solidFill>
              </a:rPr>
              <a:t> ТЕРИТОРИЯТА НА СЪОТВЕТНИТЕ ОБЛАСТИ,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C00000"/>
                </a:solidFill>
              </a:rPr>
              <a:t> НО НЕ СА ЗАПИСАНИ В УЧИЛИЩЕ</a:t>
            </a:r>
            <a:endParaRPr lang="en-US" sz="2800" b="1" i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sz="28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lang="bg-BG" sz="34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ОБЩО : 34554</a:t>
            </a:r>
            <a:endParaRPr lang="bg-BG" sz="3400" b="1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sz="2800" b="1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bg-BG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bg-B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329548" y="1"/>
          <a:ext cx="5617029" cy="657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277" y="261257"/>
            <a:ext cx="888274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dirty="0">
                <a:solidFill>
                  <a:schemeClr val="bg1"/>
                </a:solidFill>
                <a:latin typeface="+mn-lt"/>
              </a:rPr>
              <a:t>МЕХАНИЗЪМ – ЮГОЗАПАДЕН РАЙОН</a:t>
            </a:r>
            <a:endParaRPr lang="bg-BG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800100" y="1600200"/>
            <a:ext cx="111125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g-BG" sz="2400" b="1">
                <a:solidFill>
                  <a:srgbClr val="002060"/>
                </a:solidFill>
                <a:latin typeface="Euphemia"/>
              </a:rPr>
              <a:t>СФОРМИРАНИ ЕКИП ЗА ОБХВАТ   – 200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g-BG" sz="2400" b="1">
                <a:solidFill>
                  <a:srgbClr val="002060"/>
                </a:solidFill>
                <a:latin typeface="Euphemia"/>
              </a:rPr>
              <a:t>ОБЩ БРОЙ ДЕЦА „ЗА ОБХВАТ“ – 34554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g-BG" sz="2400" b="1">
                <a:solidFill>
                  <a:srgbClr val="002060"/>
                </a:solidFill>
                <a:latin typeface="Euphemia"/>
              </a:rPr>
              <a:t>В ЧУЖБИНА – ОКОЛО 50 % /Данните не са окончателни, поради продължаващия процес на обхождане и обработване на протоколите от екипите за обхват/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g-BG" sz="2400" b="1">
                <a:solidFill>
                  <a:srgbClr val="002060"/>
                </a:solidFill>
                <a:latin typeface="Euphemia"/>
              </a:rPr>
              <a:t>ЗАПИСАНИ ОТ НАЧАЛОТО НА УЧЕБНАТА ГОДИНА – 1878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g-BG" sz="2400" b="1">
                <a:solidFill>
                  <a:srgbClr val="002060"/>
                </a:solidFill>
                <a:latin typeface="Euphemia"/>
              </a:rPr>
              <a:t>НЕУСТАНОВЕН АДРЕС – 5196 </a:t>
            </a: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254000" y="5880100"/>
            <a:ext cx="1165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2400" b="1">
                <a:solidFill>
                  <a:schemeClr val="bg1"/>
                </a:solidFill>
                <a:latin typeface="Euphemia"/>
              </a:rPr>
              <a:t>ПЪРВИ ЕТАП – АКТУАЛИЗИРАНЕ НА ИНФОРМАЦИЯТА – МЕСТОЖИВЕЕНЕ, ЗАПИСАН И ДР.</a:t>
            </a:r>
            <a:endParaRPr lang="en-US" sz="2400" b="1">
              <a:solidFill>
                <a:schemeClr val="bg1"/>
              </a:solidFill>
              <a:latin typeface="Euphem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277" y="261257"/>
            <a:ext cx="888274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dirty="0">
                <a:solidFill>
                  <a:schemeClr val="bg1"/>
                </a:solidFill>
                <a:latin typeface="+mn-lt"/>
              </a:rPr>
              <a:t>МЕХАНИЗЪМ - МЕРКИ</a:t>
            </a:r>
            <a:endParaRPr lang="bg-BG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92200"/>
            <a:ext cx="108966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n-lt"/>
              </a:rPr>
              <a:t>ЦЕЛ: ЗАПИСВАНЕ И ЗАДЪРЖАНЕ В УЧИЛИЩЕ /ДГ/ НА ПОДЛЕЖАЩИТЕ НА ЗАДЪЛЖИТЕЛНО ОБУЧЕНИЕ ДЕЦА </a:t>
            </a:r>
            <a:endParaRPr lang="en-US" sz="24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C000"/>
              </a:solidFill>
              <a:latin typeface="+mn-l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44500" y="1923197"/>
          <a:ext cx="10794999" cy="374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177800" y="6161088"/>
            <a:ext cx="1189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 b="1">
                <a:solidFill>
                  <a:schemeClr val="bg1"/>
                </a:solidFill>
                <a:latin typeface="Euphemia"/>
              </a:rPr>
              <a:t>СЪВМЕСТНА РАБОТА</a:t>
            </a:r>
            <a:r>
              <a:rPr lang="en-US" sz="2400" b="1">
                <a:solidFill>
                  <a:schemeClr val="bg1"/>
                </a:solidFill>
                <a:latin typeface="Euphemia"/>
              </a:rPr>
              <a:t> </a:t>
            </a:r>
            <a:r>
              <a:rPr lang="bg-BG" sz="2400" b="1">
                <a:solidFill>
                  <a:schemeClr val="bg1"/>
                </a:solidFill>
                <a:latin typeface="Euphemia"/>
              </a:rPr>
              <a:t>НА ВСИЧКИ В ЕКИПИТЕ ЗА ОБХВАТ ПО РАЙОНИ</a:t>
            </a:r>
            <a:endParaRPr lang="en-US" sz="2400" b="1">
              <a:solidFill>
                <a:schemeClr val="bg1"/>
              </a:solidFill>
              <a:latin typeface="Euphem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3"/>
          <p:cNvSpPr txBox="1">
            <a:spLocks noChangeArrowheads="1"/>
          </p:cNvSpPr>
          <p:nvPr/>
        </p:nvSpPr>
        <p:spPr bwMode="auto">
          <a:xfrm>
            <a:off x="1282700" y="139700"/>
            <a:ext cx="839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>
                <a:latin typeface="Euphemia"/>
              </a:rPr>
              <a:t>об</a:t>
            </a:r>
            <a:endParaRPr lang="en-US">
              <a:latin typeface="Euphem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1278" y="261257"/>
            <a:ext cx="888274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ОБЩИНИТЕ И ОБРАЗОВАНИЕТО: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041400"/>
            <a:ext cx="12039600" cy="452431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Оптимизация на училищната мрежа – откриване, закриване, промени, преобразуване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Организиране на безплатен превоз за деца и ученици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Предложения за актуализиране списъка на средищните и списъка на защитените училища и детски градини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Обхващане на децата и учениците – санкции на родителите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Система за прием в първи клас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Детските градини – издръжка, контрол върху посещаемостта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Материална база на общинските образователни институции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Дофинансиране на маломерни пралелки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Участие в обществените съвети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Държавен план-прием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bg-BG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04900" y="1074738"/>
            <a:ext cx="9982200" cy="50974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smtClean="0"/>
          </a:p>
        </p:txBody>
      </p:sp>
      <p:pic>
        <p:nvPicPr>
          <p:cNvPr id="51203" name="Picture 4" descr="Конфу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307975"/>
            <a:ext cx="9764712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11531600" cy="1211263"/>
          </a:xfrm>
        </p:spPr>
        <p:txBody>
          <a:bodyPr/>
          <a:lstStyle/>
          <a:p>
            <a:pPr algn="ctr" eaLnBrk="1" hangingPunct="1"/>
            <a:r>
              <a:rPr lang="bg-BG" sz="3600" b="1" smtClean="0"/>
              <a:t>Образованието в %  </a:t>
            </a:r>
            <a:br>
              <a:rPr lang="bg-BG" sz="3600" b="1" smtClean="0"/>
            </a:br>
            <a:r>
              <a:rPr lang="bg-BG" sz="3600" b="1" smtClean="0"/>
              <a:t> България сред страните членки на ЕС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528763"/>
            <a:ext cx="11495088" cy="5033962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Функционална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грамотност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bg-BG" sz="24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в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областта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на</a:t>
            </a:r>
            <a:r>
              <a:rPr lang="bg-BG" sz="24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математика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, </a:t>
            </a:r>
            <a:endParaRPr lang="bg-BG" sz="24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четенето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и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природните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науки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endParaRPr lang="bg-BG" b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b="1" i="1" dirty="0" smtClean="0">
                <a:latin typeface="Times New Roman"/>
                <a:cs typeface="Times New Roman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b="1" i="1" dirty="0" smtClean="0">
                <a:latin typeface="Times New Roman"/>
                <a:cs typeface="Times New Roman"/>
              </a:rPr>
              <a:t> 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дял</a:t>
            </a:r>
            <a:r>
              <a:rPr lang="en-US" sz="2400" b="1" i="1" dirty="0" smtClean="0">
                <a:latin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на</a:t>
            </a:r>
            <a:r>
              <a:rPr lang="en-US" sz="2400" b="1" i="1" dirty="0" smtClean="0">
                <a:latin typeface="Times New Roman"/>
                <a:cs typeface="Times New Roman"/>
              </a:rPr>
              <a:t> 15-годишните </a:t>
            </a:r>
            <a:endParaRPr lang="bg-BG" sz="2400" b="1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400" b="1" i="1" dirty="0">
                <a:latin typeface="Times New Roman"/>
                <a:cs typeface="Times New Roman"/>
              </a:rPr>
              <a:t> </a:t>
            </a:r>
            <a:r>
              <a:rPr lang="bg-BG" sz="2400" b="1" i="1" dirty="0" smtClean="0">
                <a:latin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на</a:t>
            </a:r>
            <a:r>
              <a:rPr lang="en-US" sz="2400" b="1" i="1" dirty="0" smtClean="0">
                <a:latin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ниво</a:t>
            </a:r>
            <a:r>
              <a:rPr lang="en-US" sz="2400" b="1" i="1" dirty="0" smtClean="0">
                <a:latin typeface="Times New Roman"/>
                <a:cs typeface="Times New Roman"/>
              </a:rPr>
              <a:t> 2</a:t>
            </a:r>
            <a:r>
              <a:rPr lang="bg-BG" sz="2400" b="1" i="1" dirty="0">
                <a:latin typeface="Times New Roman"/>
                <a:cs typeface="Times New Roman"/>
              </a:rPr>
              <a:t> </a:t>
            </a:r>
            <a:r>
              <a:rPr lang="en-US" sz="2400" b="1" i="1" dirty="0" smtClean="0">
                <a:latin typeface="Times New Roman"/>
                <a:cs typeface="Times New Roman"/>
              </a:rPr>
              <a:t>и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по-ниско</a:t>
            </a:r>
            <a:r>
              <a:rPr lang="en-US" sz="2400" b="1" i="1" dirty="0" smtClean="0">
                <a:latin typeface="Times New Roman"/>
                <a:cs typeface="Times New Roman"/>
              </a:rPr>
              <a:t> в </a:t>
            </a:r>
            <a:endParaRPr lang="bg-BG" sz="2400" b="1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400" b="1" i="1" dirty="0" smtClean="0">
                <a:latin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международното</a:t>
            </a:r>
            <a:r>
              <a:rPr lang="en-US" sz="2400" b="1" i="1" dirty="0" smtClean="0">
                <a:latin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изследване</a:t>
            </a:r>
            <a:r>
              <a:rPr lang="en-US" sz="2400" b="1" i="1" dirty="0" smtClean="0">
                <a:latin typeface="Times New Roman"/>
                <a:cs typeface="Times New Roman"/>
              </a:rPr>
              <a:t>  PISA</a:t>
            </a:r>
            <a:endParaRPr lang="bg-BG" sz="2400" b="1" i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bg-BG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652655" y="783771"/>
          <a:ext cx="6187043" cy="534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Callout 7"/>
          <p:cNvSpPr/>
          <p:nvPr/>
        </p:nvSpPr>
        <p:spPr>
          <a:xfrm rot="591778">
            <a:off x="809625" y="5473700"/>
            <a:ext cx="4175125" cy="1011238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g-BG" b="1">
                <a:solidFill>
                  <a:srgbClr val="C00000"/>
                </a:solidFill>
              </a:rPr>
              <a:t>С най-лоши показатели сме, заедно с Румъния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idx="4294967295"/>
          </p:nvPr>
        </p:nvSpPr>
        <p:spPr>
          <a:xfrm>
            <a:off x="317500" y="3324225"/>
            <a:ext cx="10858500" cy="1844675"/>
          </a:xfrm>
        </p:spPr>
        <p:txBody>
          <a:bodyPr anchor="ctr">
            <a:normAutofit/>
          </a:bodyPr>
          <a:lstStyle/>
          <a:p>
            <a:pPr algn="ctr"/>
            <a:r>
              <a:rPr lang="bg-BG" sz="4400" smtClean="0"/>
              <a:t>БЛАГОДАРЯ ЗА ВНИМАНИЕТО!</a:t>
            </a:r>
            <a:endParaRPr lang="en-US" sz="4400" smtClean="0"/>
          </a:p>
        </p:txBody>
      </p:sp>
      <p:pic>
        <p:nvPicPr>
          <p:cNvPr id="3076" name="Picture 4" descr="Свързано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46262">
            <a:off x="6054724" y="394973"/>
            <a:ext cx="5238750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11531600" cy="1211263"/>
          </a:xfrm>
        </p:spPr>
        <p:txBody>
          <a:bodyPr/>
          <a:lstStyle/>
          <a:p>
            <a:pPr algn="ctr" eaLnBrk="1" hangingPunct="1"/>
            <a:r>
              <a:rPr lang="bg-BG" sz="3600" b="1" smtClean="0"/>
              <a:t>Образованието в %  </a:t>
            </a:r>
            <a:br>
              <a:rPr lang="bg-BG" sz="3600" b="1" smtClean="0"/>
            </a:br>
            <a:r>
              <a:rPr lang="bg-BG" sz="3600" b="1" smtClean="0"/>
              <a:t> България сред страните членки на ЕС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566863"/>
            <a:ext cx="10912475" cy="4605337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36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	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bg-BG" sz="2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Преждевременно напуснали образованието</a:t>
            </a:r>
            <a:endParaRPr lang="bg-BG" sz="2800" b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latin typeface="Times New Roman"/>
                <a:cs typeface="Times New Roman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b="1" i="1" dirty="0" smtClean="0">
                <a:latin typeface="Times New Roman"/>
                <a:cs typeface="Times New Roman"/>
              </a:rPr>
              <a:t>   </a:t>
            </a:r>
            <a:r>
              <a:rPr lang="bg-BG" sz="24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лица на възраст 18-24 години с основно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4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 или по-ниско образование,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4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които не продължават в никаква форма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4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обучението или образованието си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bg-B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353299" y="1330036"/>
          <a:ext cx="5593278" cy="524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11531600" cy="1211263"/>
          </a:xfrm>
        </p:spPr>
        <p:txBody>
          <a:bodyPr/>
          <a:lstStyle/>
          <a:p>
            <a:pPr algn="ctr" eaLnBrk="1" hangingPunct="1"/>
            <a:r>
              <a:rPr lang="bg-BG" sz="3600" b="1" smtClean="0"/>
              <a:t>Образованието в %  </a:t>
            </a:r>
            <a:br>
              <a:rPr lang="bg-BG" sz="3600" b="1" smtClean="0"/>
            </a:br>
            <a:r>
              <a:rPr lang="bg-BG" sz="3600" b="1" smtClean="0"/>
              <a:t> България сред страните членки на ЕС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566863"/>
            <a:ext cx="10912475" cy="4605337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36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	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bg-BG" sz="36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3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    Придобито висше образование</a:t>
            </a:r>
            <a:endParaRPr lang="bg-BG" sz="3600" b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latin typeface="Times New Roman"/>
                <a:cs typeface="Times New Roman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b="1" i="1" dirty="0" smtClean="0">
                <a:latin typeface="Times New Roman"/>
                <a:cs typeface="Times New Roman"/>
              </a:rPr>
              <a:t>   </a:t>
            </a: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дял на лицата на възраст 30-34 години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със завършено висше образование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Цел – 40 %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bg-B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353299" y="1330036"/>
          <a:ext cx="5593278" cy="524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11531600" cy="1211263"/>
          </a:xfrm>
        </p:spPr>
        <p:txBody>
          <a:bodyPr/>
          <a:lstStyle/>
          <a:p>
            <a:pPr algn="ctr" eaLnBrk="1" hangingPunct="1"/>
            <a:r>
              <a:rPr lang="bg-BG" sz="3600" b="1" smtClean="0"/>
              <a:t>Образованието в %  </a:t>
            </a:r>
            <a:br>
              <a:rPr lang="bg-BG" sz="3600" b="1" smtClean="0"/>
            </a:br>
            <a:r>
              <a:rPr lang="bg-BG" sz="3600" b="1" smtClean="0"/>
              <a:t> България сред страните членки на ЕС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566863"/>
            <a:ext cx="10912475" cy="4605337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36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	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bg-BG" sz="36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3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Трудова заетост на завършващите</a:t>
            </a:r>
            <a:endParaRPr lang="bg-BG" sz="3600" b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latin typeface="Times New Roman"/>
                <a:cs typeface="Times New Roman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b="1" i="1" dirty="0" smtClean="0">
                <a:latin typeface="Times New Roman"/>
                <a:cs typeface="Times New Roman"/>
              </a:rPr>
              <a:t>   </a:t>
            </a: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лица на възраст 20-34 години, завършили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средно или висше образование, които не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продължават образованието си,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а са трудово заети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bg-B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353299" y="1330036"/>
          <a:ext cx="5593278" cy="524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11531600" cy="1211263"/>
          </a:xfrm>
        </p:spPr>
        <p:txBody>
          <a:bodyPr/>
          <a:lstStyle/>
          <a:p>
            <a:pPr algn="ctr" eaLnBrk="1" hangingPunct="1"/>
            <a:r>
              <a:rPr lang="bg-BG" sz="3600" b="1" smtClean="0"/>
              <a:t>Образованието в %  </a:t>
            </a:r>
            <a:br>
              <a:rPr lang="bg-BG" sz="3600" b="1" smtClean="0"/>
            </a:br>
            <a:r>
              <a:rPr lang="bg-BG" sz="3600" b="1" smtClean="0"/>
              <a:t> България сред страните членки на ЕС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566863"/>
            <a:ext cx="10912475" cy="4605337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3600" b="1" i="1" dirty="0" smtClean="0">
                <a:solidFill>
                  <a:srgbClr val="0070C0"/>
                </a:solidFill>
                <a:latin typeface="Rockwell Extra Bold" pitchFamily="18" charset="0"/>
                <a:cs typeface="Times New Roman"/>
              </a:rPr>
              <a:t>	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bg-BG" sz="3600" b="1" i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3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Участие на възрастните в учене</a:t>
            </a:r>
            <a:endParaRPr lang="bg-BG" sz="3600" b="1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latin typeface="Times New Roman"/>
                <a:cs typeface="Times New Roman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b="1" i="1" dirty="0" smtClean="0">
                <a:latin typeface="Times New Roman"/>
                <a:cs typeface="Times New Roman"/>
              </a:rPr>
              <a:t>   </a:t>
            </a: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лица на възраст 25-64 години,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които участват в продължаващо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формално или неформално учене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bg-B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353299" y="1330036"/>
          <a:ext cx="5593278" cy="524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ЕВРОПЕЙСКАТА КОМИСИЯ ЗА СЪСТОЯНИЕТО НА ОБРАЗОВАНИЕТО НИ</a:t>
            </a:r>
            <a:endParaRPr lang="en-US" smtClean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450850" y="1555750"/>
            <a:ext cx="8578850" cy="46910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Препоръка на Съвета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относно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bg-BG" sz="2800" b="1" i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НПР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България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за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2017 г</a:t>
            </a:r>
            <a:r>
              <a:rPr lang="bg-BG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lang="bg-BG" sz="2800" b="1" i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bg-BG" i="1" dirty="0" smtClean="0">
                <a:latin typeface="Times New Roman"/>
                <a:cs typeface="Times New Roman"/>
              </a:rPr>
              <a:t>(12</a:t>
            </a:r>
            <a:r>
              <a:rPr lang="bg-BG" sz="2800" b="1" i="1" dirty="0" smtClean="0">
                <a:latin typeface="Times New Roman"/>
                <a:cs typeface="Times New Roman"/>
              </a:rPr>
              <a:t>)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Подобряването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на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резултатите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от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образованието</a:t>
            </a:r>
            <a:r>
              <a:rPr lang="en-US" sz="2800" b="1" i="1" dirty="0" smtClean="0">
                <a:latin typeface="Times New Roman"/>
                <a:cs typeface="Times New Roman"/>
              </a:rPr>
              <a:t> и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по-активното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предоставяне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на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качествено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приобщаващо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общо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образование</a:t>
            </a:r>
            <a:r>
              <a:rPr lang="bg-BG" sz="2800" b="1" i="1" dirty="0" smtClean="0">
                <a:latin typeface="Times New Roman"/>
                <a:cs typeface="Times New Roman"/>
              </a:rPr>
              <a:t>,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продължават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да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бъдат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предизвикателства</a:t>
            </a:r>
            <a:r>
              <a:rPr lang="en-US" sz="2800" b="1" i="1" dirty="0" smtClean="0">
                <a:latin typeface="Times New Roman"/>
                <a:cs typeface="Times New Roman"/>
              </a:rPr>
              <a:t> с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възможни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последствия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за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бедността</a:t>
            </a:r>
            <a:r>
              <a:rPr lang="en-US" sz="2800" b="1" i="1" dirty="0" smtClean="0">
                <a:latin typeface="Times New Roman"/>
                <a:cs typeface="Times New Roman"/>
              </a:rPr>
              <a:t>.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Въпреки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че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рискът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от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бедност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или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социално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изключване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при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децата</a:t>
            </a:r>
            <a:r>
              <a:rPr lang="en-US" sz="2800" b="1" i="1" dirty="0" smtClean="0">
                <a:latin typeface="Times New Roman"/>
                <a:cs typeface="Times New Roman"/>
              </a:rPr>
              <a:t> е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намалял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слабо</a:t>
            </a:r>
            <a:r>
              <a:rPr lang="en-US" sz="2800" b="1" i="1" dirty="0" smtClean="0">
                <a:latin typeface="Times New Roman"/>
                <a:cs typeface="Times New Roman"/>
              </a:rPr>
              <a:t>,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тои</a:t>
            </a:r>
            <a:r>
              <a:rPr lang="en-US" sz="2800" b="1" i="1" dirty="0" smtClean="0">
                <a:latin typeface="Times New Roman"/>
                <a:cs typeface="Times New Roman"/>
              </a:rPr>
              <a:t>̆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остава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един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от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наи</a:t>
            </a:r>
            <a:r>
              <a:rPr lang="en-US" sz="2800" b="1" i="1" dirty="0" smtClean="0">
                <a:latin typeface="Times New Roman"/>
                <a:cs typeface="Times New Roman"/>
              </a:rPr>
              <a:t>̆-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големите</a:t>
            </a:r>
            <a:r>
              <a:rPr lang="en-US" sz="2800" b="1" i="1" dirty="0" smtClean="0">
                <a:latin typeface="Times New Roman"/>
                <a:cs typeface="Times New Roman"/>
              </a:rPr>
              <a:t> в ЕС и е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тясно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свързан</a:t>
            </a:r>
            <a:r>
              <a:rPr lang="en-US" sz="2800" b="1" i="1" dirty="0" smtClean="0">
                <a:latin typeface="Times New Roman"/>
                <a:cs typeface="Times New Roman"/>
              </a:rPr>
              <a:t> с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образователното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равнище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на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err="1" smtClean="0">
                <a:latin typeface="Times New Roman"/>
                <a:cs typeface="Times New Roman"/>
              </a:rPr>
              <a:t>родителите</a:t>
            </a:r>
            <a:r>
              <a:rPr lang="en-US" sz="2800" b="1" i="1" dirty="0" smtClean="0">
                <a:latin typeface="Times New Roman"/>
                <a:cs typeface="Times New Roman"/>
              </a:rPr>
              <a:t>.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 rot="1034442">
            <a:off x="8056563" y="1722438"/>
            <a:ext cx="4221162" cy="2124075"/>
          </a:xfrm>
          <a:prstGeom prst="wedgeEllipse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i="1" dirty="0">
                <a:solidFill>
                  <a:srgbClr val="C00000"/>
                </a:solidFill>
              </a:rPr>
              <a:t>КАЧЕСТВЕНО ПРИОБЩАВАЩО ОБРАЗОВАНИЕ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ЕВРОПЕЙСКАТА КОМИСИЯ ЗА СЪСТОЯНИЕТО НА ОБРАЗОВАНИЕТО НИ</a:t>
            </a:r>
            <a:endParaRPr lang="en-US" smtClean="0"/>
          </a:p>
        </p:txBody>
      </p:sp>
      <p:sp>
        <p:nvSpPr>
          <p:cNvPr id="24578" name="Контейнер за текст 3"/>
          <p:cNvSpPr>
            <a:spLocks noGrp="1"/>
          </p:cNvSpPr>
          <p:nvPr>
            <p:ph type="body" sz="half" idx="2"/>
          </p:nvPr>
        </p:nvSpPr>
        <p:spPr bwMode="auto">
          <a:xfrm>
            <a:off x="450850" y="1555750"/>
            <a:ext cx="8185150" cy="46910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Препоръка на Съвета </a:t>
            </a:r>
            <a:r>
              <a:rPr lang="en-US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относно </a:t>
            </a:r>
            <a:endParaRPr lang="bg-BG" sz="2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bg-BG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НПР </a:t>
            </a:r>
            <a:r>
              <a:rPr lang="en-US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България за 2017 г</a:t>
            </a:r>
            <a:r>
              <a:rPr lang="bg-BG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g-BG" sz="2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Резултатите по отношение на основните </a:t>
            </a:r>
            <a:endParaRPr lang="bg-BG" sz="2800" b="1" i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умения, съгласно измерването им по PISA 2015, показват, че делът на учениците със затруднения по четене, математика и точни науки остава един от най-големите в ЕС. Все още предстои да бъде разработена планираната методика за подобряване на финансирането на училищата. Целта е да се подкрепят по-справедливите резултати, като се предостави допълнителна подкрепа за училищата със слаби резултати</a:t>
            </a:r>
            <a:r>
              <a:rPr lang="bg-BG" sz="2800" b="1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952115">
            <a:off x="7848600" y="1244600"/>
            <a:ext cx="4700588" cy="3073400"/>
          </a:xfrm>
          <a:prstGeom prst="wedgeEllipse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b="1" i="1" dirty="0">
                <a:solidFill>
                  <a:srgbClr val="C00000"/>
                </a:solidFill>
              </a:rPr>
              <a:t>Развитие на граждански компетенции, ИКТ умения, незавишаване на оценките, промяна във финансирането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03431380" id="{7E64EE74-6425-4B32-9DC4-43C164D0B1B4}" vid="{F56D38C4-66C5-466B-9BEB-827164206D17}"/>
    </a:ext>
  </a:extLst>
</a:theme>
</file>

<file path=ppt/theme/theme2.xml><?xml version="1.0" encoding="utf-8"?>
<a:theme xmlns:a="http://schemas.openxmlformats.org/drawingml/2006/main" name="Тема н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852</Words>
  <Application>Microsoft Office PowerPoint</Application>
  <PresentationFormat>По избор</PresentationFormat>
  <Paragraphs>183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Plantagenet Cherokee</vt:lpstr>
      <vt:lpstr>Euphemia</vt:lpstr>
      <vt:lpstr>Wingdings</vt:lpstr>
      <vt:lpstr>Rockwell Extra Bold</vt:lpstr>
      <vt:lpstr>Times New Roman</vt:lpstr>
      <vt:lpstr>tf03431380</vt:lpstr>
      <vt:lpstr>tf03431380</vt:lpstr>
      <vt:lpstr>tf03431380</vt:lpstr>
      <vt:lpstr>tf03431380</vt:lpstr>
      <vt:lpstr>Microsoft Excel Chart</vt:lpstr>
      <vt:lpstr>СЪСТОЯНИЕ И ПЕРСПЕКТИВИ ПРЕД ОБРАЗОВАНИЕТО В РЕПУБЛИКА БЪЛГАРИЯ  СЪВМЕСТНА РАБОТА НА ИНСТИТУЦИИТЕ  МЕХАНИЗЪМ </vt:lpstr>
      <vt:lpstr>Образованието в %    България сред страните членки на ЕС</vt:lpstr>
      <vt:lpstr>Образованието в %    България сред страните членки на ЕС</vt:lpstr>
      <vt:lpstr>Образованието в %    България сред страните членки на ЕС</vt:lpstr>
      <vt:lpstr>Образованието в %    България сред страните членки на ЕС</vt:lpstr>
      <vt:lpstr>Образованието в %    България сред страните членки на ЕС</vt:lpstr>
      <vt:lpstr>Образованието в %    България сред страните членки на ЕС</vt:lpstr>
      <vt:lpstr>ЕВРОПЕЙСКАТА КОМИСИЯ ЗА СЪСТОЯНИЕТО НА ОБРАЗОВАНИЕТО НИ</vt:lpstr>
      <vt:lpstr>ЕВРОПЕЙСКАТА КОМИСИЯ ЗА СЪСТОЯНИЕТО НА ОБРАЗОВАНИЕТО НИ</vt:lpstr>
      <vt:lpstr>ЕВРОПЕЙСКАТА КОМИСИЯ ЗА СЪСТОЯНИЕТО НА ОБРАЗОВАНИЕТО НИ</vt:lpstr>
      <vt:lpstr>ПРОГРАМА ЗА УПРАВЛЕНИЕ  НА ПРАВИТЕЛСТВОТО  ЗА ПЕРИОДА 2017-2021 г. </vt:lpstr>
      <vt:lpstr>ПРОГРАМА ЗА УПРАВЛЕНИЕ  НА ПРАВИТЕЛСТВОТО  ЗА ПЕРИОДА 2017-2021 г. </vt:lpstr>
      <vt:lpstr>Slide 13</vt:lpstr>
      <vt:lpstr>  ЮГОЗАПАДЕН  РАЙОН </vt:lpstr>
      <vt:lpstr>  ЮГОЗАПАДЕН  РАЙОН </vt:lpstr>
      <vt:lpstr>БРОЙ УЧЕНИЦИ, ЗАВЪРШИЛИ СРЕДНО ОБРАЗОВАНИЕ ПРЕЗ 2016/2017 ГОДИНА – ЮГОЗАПАДЕН РАЙОН </vt:lpstr>
      <vt:lpstr>Slide 17</vt:lpstr>
      <vt:lpstr>ПРОГРАМА ЗА УПРАВЛЕНИЕ  НА ПРАВИТЕЛСТВОТО  ЗА ПЕРИОДА 2017-2021 г. </vt:lpstr>
      <vt:lpstr> ДУАЛНОТО ОБРАЗОВАНИЕ – ПРЕДИМСТВА </vt:lpstr>
      <vt:lpstr>  ЮГОЗАПАДЕН  РАЙОН </vt:lpstr>
      <vt:lpstr> ЕДНА ПЕТА (20%) ОТ НАСЕЛЕНИЕТО НА ВЪЗРАСТ 18-24 ГОДИНИ В БЪЛГАРИЯ ИМА ПО-НИСКО ОТ СРЕДНОТО ОБРАЗОВАНИЕ, КАТО ПРЕЗ ПОСЛЕДНИТЕ ГОДИНИ НЕ СЕ ОЧЕРТАВА ТЕНДЕНЦИЯ КЪМ НАМАЛЯВАНЕ НА ТОЗИ ДЯЛ. </vt:lpstr>
      <vt:lpstr>БРОЙ УЧЕНИЦИ I –VIII КЛАС, НАПУСНАЛИ УЧИЛИЩЕ</vt:lpstr>
      <vt:lpstr>РЕШЕНИЕТО - ВЗАИМОДЕЙСТВИЕ НА ИНСТИТУЦИИТЕ</vt:lpstr>
      <vt:lpstr>МЕХАНИЗЪМ</vt:lpstr>
      <vt:lpstr>  ЮГОЗАПАДЕН  РАЙОН </vt:lpstr>
      <vt:lpstr>Slide 26</vt:lpstr>
      <vt:lpstr>Slide 27</vt:lpstr>
      <vt:lpstr>Slide 28</vt:lpstr>
      <vt:lpstr>Slide 29</vt:lpstr>
      <vt:lpstr>БЛАГОДАРЯ ЗА ВНИМАНИЕТО!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СЪСТОЯНИЕ И ПЕРСПЕКТИВИ ПРЕД ОБРАЗОВАНИЕТО В РЕПУБЛИКА БЪЛГАРИЯ  СЪВМЕСТНА РАБОТА НА ИНСТИТУЦИИТЕ  МЕХАНИЗЪМ </dc:title>
  <dc:creator/>
  <cp:lastModifiedBy/>
  <cp:revision>11</cp:revision>
  <dcterms:created xsi:type="dcterms:W3CDTF">2017-12-01T09:43:38Z</dcterms:created>
  <dcterms:modified xsi:type="dcterms:W3CDTF">2017-12-03T20:03:57Z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APDescription">
    <vt:lpwstr/>
  </property>
  <property fmtid="{D5CDD505-2E9C-101B-9397-08002B2CF9AE}" pid="9" name="AssetExpire">
    <vt:lpwstr>2029-01-01T10:00:00Z</vt:lpwstr>
  </property>
  <property fmtid="{D5CDD505-2E9C-101B-9397-08002B2CF9AE}" pid="10" name="CampaignTagsTaxHTField0">
    <vt:lpwstr/>
  </property>
  <property fmtid="{D5CDD505-2E9C-101B-9397-08002B2CF9AE}" pid="11" name="IntlLangReviewDate">
    <vt:lpwstr/>
  </property>
  <property fmtid="{D5CDD505-2E9C-101B-9397-08002B2CF9AE}" pid="12" name="TPFriendlyName">
    <vt:lpwstr/>
  </property>
  <property fmtid="{D5CDD505-2E9C-101B-9397-08002B2CF9AE}" pid="13" name="IntlLangReview">
    <vt:lpwstr>0</vt:lpwstr>
  </property>
  <property fmtid="{D5CDD505-2E9C-101B-9397-08002B2CF9AE}" pid="14" name="LocLastLocAttemptVersionLookup">
    <vt:lpwstr>855024</vt:lpwstr>
  </property>
  <property fmtid="{D5CDD505-2E9C-101B-9397-08002B2CF9AE}" pid="15" name="PolicheckWords">
    <vt:lpwstr/>
  </property>
  <property fmtid="{D5CDD505-2E9C-101B-9397-08002B2CF9AE}" pid="16" name="SubmitterId">
    <vt:lpwstr/>
  </property>
  <property fmtid="{D5CDD505-2E9C-101B-9397-08002B2CF9AE}" pid="17" name="AcquiredFrom">
    <vt:lpwstr>Internal MS</vt:lpwstr>
  </property>
  <property fmtid="{D5CDD505-2E9C-101B-9397-08002B2CF9AE}" pid="18" name="EditorialStatus">
    <vt:lpwstr>Complete</vt:lpwstr>
  </property>
  <property fmtid="{D5CDD505-2E9C-101B-9397-08002B2CF9AE}" pid="19" name="Markets">
    <vt:lpwstr/>
  </property>
  <property fmtid="{D5CDD505-2E9C-101B-9397-08002B2CF9AE}" pid="20" name="OriginAsset">
    <vt:lpwstr/>
  </property>
  <property fmtid="{D5CDD505-2E9C-101B-9397-08002B2CF9AE}" pid="21" name="AssetStart">
    <vt:lpwstr>2012-08-31T10:50:00Z</vt:lpwstr>
  </property>
  <property fmtid="{D5CDD505-2E9C-101B-9397-08002B2CF9AE}" pid="22" name="FriendlyTitle">
    <vt:lpwstr/>
  </property>
  <property fmtid="{D5CDD505-2E9C-101B-9397-08002B2CF9AE}" pid="23" name="MarketSpecific">
    <vt:lpwstr>0</vt:lpwstr>
  </property>
  <property fmtid="{D5CDD505-2E9C-101B-9397-08002B2CF9AE}" pid="24" name="TPNamespace">
    <vt:lpwstr/>
  </property>
  <property fmtid="{D5CDD505-2E9C-101B-9397-08002B2CF9AE}" pid="25" name="PublishStatusLookup">
    <vt:lpwstr>1616423;#</vt:lpwstr>
  </property>
  <property fmtid="{D5CDD505-2E9C-101B-9397-08002B2CF9AE}" pid="26" name="APAuthor">
    <vt:lpwstr>136;#REDMOND\kristaa</vt:lpwstr>
  </property>
  <property fmtid="{D5CDD505-2E9C-101B-9397-08002B2CF9AE}" pid="27" name="TPCommandLine">
    <vt:lpwstr/>
  </property>
  <property fmtid="{D5CDD505-2E9C-101B-9397-08002B2CF9AE}" pid="28" name="IntlLangReviewer">
    <vt:lpwstr/>
  </property>
  <property fmtid="{D5CDD505-2E9C-101B-9397-08002B2CF9AE}" pid="29" name="OpenTemplate">
    <vt:lpwstr>1</vt:lpwstr>
  </property>
  <property fmtid="{D5CDD505-2E9C-101B-9397-08002B2CF9AE}" pid="30" name="CSXSubmissionDate">
    <vt:lpwstr/>
  </property>
  <property fmtid="{D5CDD505-2E9C-101B-9397-08002B2CF9AE}" pid="31" name="TaxCatchAll">
    <vt:lpwstr/>
  </property>
  <property fmtid="{D5CDD505-2E9C-101B-9397-08002B2CF9AE}" pid="32" name="Manager">
    <vt:lpwstr/>
  </property>
  <property fmtid="{D5CDD505-2E9C-101B-9397-08002B2CF9AE}" pid="33" name="NumericId">
    <vt:lpwstr/>
  </property>
  <property fmtid="{D5CDD505-2E9C-101B-9397-08002B2CF9AE}" pid="34" name="ParentAssetId">
    <vt:lpwstr/>
  </property>
  <property fmtid="{D5CDD505-2E9C-101B-9397-08002B2CF9AE}" pid="35" name="OriginalSourceMarket">
    <vt:lpwstr/>
  </property>
  <property fmtid="{D5CDD505-2E9C-101B-9397-08002B2CF9AE}" pid="36" name="ApprovalStatus">
    <vt:lpwstr>InProgress</vt:lpwstr>
  </property>
  <property fmtid="{D5CDD505-2E9C-101B-9397-08002B2CF9AE}" pid="37" name="TPComponent">
    <vt:lpwstr/>
  </property>
  <property fmtid="{D5CDD505-2E9C-101B-9397-08002B2CF9AE}" pid="38" name="EditorialTags">
    <vt:lpwstr/>
  </property>
  <property fmtid="{D5CDD505-2E9C-101B-9397-08002B2CF9AE}" pid="39" name="TPExecutable">
    <vt:lpwstr/>
  </property>
  <property fmtid="{D5CDD505-2E9C-101B-9397-08002B2CF9AE}" pid="40" name="TPLaunchHelpLink">
    <vt:lpwstr/>
  </property>
  <property fmtid="{D5CDD505-2E9C-101B-9397-08002B2CF9AE}" pid="41" name="LocComments">
    <vt:lpwstr/>
  </property>
  <property fmtid="{D5CDD505-2E9C-101B-9397-08002B2CF9AE}" pid="42" name="LocRecommendedHandoff">
    <vt:lpwstr/>
  </property>
  <property fmtid="{D5CDD505-2E9C-101B-9397-08002B2CF9AE}" pid="43" name="SourceTitle">
    <vt:lpwstr/>
  </property>
  <property fmtid="{D5CDD505-2E9C-101B-9397-08002B2CF9AE}" pid="44" name="CSXUpdate">
    <vt:lpwstr>0</vt:lpwstr>
  </property>
  <property fmtid="{D5CDD505-2E9C-101B-9397-08002B2CF9AE}" pid="45" name="IntlLocPriority">
    <vt:lpwstr/>
  </property>
  <property fmtid="{D5CDD505-2E9C-101B-9397-08002B2CF9AE}" pid="46" name="UAProjectedTotalWords">
    <vt:lpwstr/>
  </property>
  <property fmtid="{D5CDD505-2E9C-101B-9397-08002B2CF9AE}" pid="47" name="AssetType">
    <vt:lpwstr>TP</vt:lpwstr>
  </property>
  <property fmtid="{D5CDD505-2E9C-101B-9397-08002B2CF9AE}" pid="48" name="MachineTranslated">
    <vt:lpwstr>0</vt:lpwstr>
  </property>
  <property fmtid="{D5CDD505-2E9C-101B-9397-08002B2CF9AE}" pid="49" name="OutputCachingOn">
    <vt:lpwstr>0</vt:lpwstr>
  </property>
  <property fmtid="{D5CDD505-2E9C-101B-9397-08002B2CF9AE}" pid="50" name="TemplateStatus">
    <vt:lpwstr>Complete</vt:lpwstr>
  </property>
  <property fmtid="{D5CDD505-2E9C-101B-9397-08002B2CF9AE}" pid="51" name="IsSearchable">
    <vt:lpwstr>1</vt:lpwstr>
  </property>
  <property fmtid="{D5CDD505-2E9C-101B-9397-08002B2CF9AE}" pid="52" name="ContentItem">
    <vt:lpwstr/>
  </property>
  <property fmtid="{D5CDD505-2E9C-101B-9397-08002B2CF9AE}" pid="53" name="HandoffToMSDN">
    <vt:lpwstr/>
  </property>
  <property fmtid="{D5CDD505-2E9C-101B-9397-08002B2CF9AE}" pid="54" name="ShowIn">
    <vt:lpwstr>Show everywhere</vt:lpwstr>
  </property>
  <property fmtid="{D5CDD505-2E9C-101B-9397-08002B2CF9AE}" pid="55" name="ThumbnailAssetId">
    <vt:lpwstr/>
  </property>
  <property fmtid="{D5CDD505-2E9C-101B-9397-08002B2CF9AE}" pid="56" name="UALocComments">
    <vt:lpwstr/>
  </property>
  <property fmtid="{D5CDD505-2E9C-101B-9397-08002B2CF9AE}" pid="57" name="UALocRecommendation">
    <vt:lpwstr>Localize</vt:lpwstr>
  </property>
  <property fmtid="{D5CDD505-2E9C-101B-9397-08002B2CF9AE}" pid="58" name="LastModifiedDateTime">
    <vt:lpwstr/>
  </property>
  <property fmtid="{D5CDD505-2E9C-101B-9397-08002B2CF9AE}" pid="59" name="LegacyData">
    <vt:lpwstr/>
  </property>
  <property fmtid="{D5CDD505-2E9C-101B-9397-08002B2CF9AE}" pid="60" name="LocManualTestRequired">
    <vt:lpwstr>0</vt:lpwstr>
  </property>
  <property fmtid="{D5CDD505-2E9C-101B-9397-08002B2CF9AE}" pid="61" name="LocMarketGroupTiers2">
    <vt:lpwstr/>
  </property>
  <property fmtid="{D5CDD505-2E9C-101B-9397-08002B2CF9AE}" pid="62" name="ClipArtFilename">
    <vt:lpwstr/>
  </property>
  <property fmtid="{D5CDD505-2E9C-101B-9397-08002B2CF9AE}" pid="63" name="TPApplication">
    <vt:lpwstr/>
  </property>
  <property fmtid="{D5CDD505-2E9C-101B-9397-08002B2CF9AE}" pid="64" name="CSXHash">
    <vt:lpwstr/>
  </property>
  <property fmtid="{D5CDD505-2E9C-101B-9397-08002B2CF9AE}" pid="65" name="DirectSourceMarket">
    <vt:lpwstr/>
  </property>
  <property fmtid="{D5CDD505-2E9C-101B-9397-08002B2CF9AE}" pid="66" name="PrimaryImageGen">
    <vt:lpwstr>1</vt:lpwstr>
  </property>
  <property fmtid="{D5CDD505-2E9C-101B-9397-08002B2CF9AE}" pid="67" name="PlannedPubDate">
    <vt:lpwstr/>
  </property>
  <property fmtid="{D5CDD505-2E9C-101B-9397-08002B2CF9AE}" pid="68" name="CSXSubmissionMarket">
    <vt:lpwstr/>
  </property>
  <property fmtid="{D5CDD505-2E9C-101B-9397-08002B2CF9AE}" pid="69" name="Downloads">
    <vt:lpwstr>0</vt:lpwstr>
  </property>
  <property fmtid="{D5CDD505-2E9C-101B-9397-08002B2CF9AE}" pid="70" name="ArtSampleDocs">
    <vt:lpwstr/>
  </property>
  <property fmtid="{D5CDD505-2E9C-101B-9397-08002B2CF9AE}" pid="71" name="TrustLevel">
    <vt:lpwstr>1 Microsoft Managed Content</vt:lpwstr>
  </property>
  <property fmtid="{D5CDD505-2E9C-101B-9397-08002B2CF9AE}" pid="72" name="BlockPublish">
    <vt:lpwstr>0</vt:lpwstr>
  </property>
  <property fmtid="{D5CDD505-2E9C-101B-9397-08002B2CF9AE}" pid="73" name="TPLaunchHelpLinkType">
    <vt:lpwstr>Template</vt:lpwstr>
  </property>
  <property fmtid="{D5CDD505-2E9C-101B-9397-08002B2CF9AE}" pid="74" name="LocalizationTagsTaxHTField0">
    <vt:lpwstr/>
  </property>
  <property fmtid="{D5CDD505-2E9C-101B-9397-08002B2CF9AE}" pid="75" name="BusinessGroup">
    <vt:lpwstr/>
  </property>
  <property fmtid="{D5CDD505-2E9C-101B-9397-08002B2CF9AE}" pid="76" name="Providers">
    <vt:lpwstr/>
  </property>
  <property fmtid="{D5CDD505-2E9C-101B-9397-08002B2CF9AE}" pid="77" name="TemplateTemplateType">
    <vt:lpwstr>PowerPoint Presentation Template</vt:lpwstr>
  </property>
  <property fmtid="{D5CDD505-2E9C-101B-9397-08002B2CF9AE}" pid="78" name="TimesCloned">
    <vt:lpwstr/>
  </property>
  <property fmtid="{D5CDD505-2E9C-101B-9397-08002B2CF9AE}" pid="79" name="TPAppVersion">
    <vt:lpwstr/>
  </property>
  <property fmtid="{D5CDD505-2E9C-101B-9397-08002B2CF9AE}" pid="80" name="VoteCount">
    <vt:lpwstr/>
  </property>
  <property fmtid="{D5CDD505-2E9C-101B-9397-08002B2CF9AE}" pid="81" name="AverageRating">
    <vt:lpwstr/>
  </property>
  <property fmtid="{D5CDD505-2E9C-101B-9397-08002B2CF9AE}" pid="82" name="FeatureTagsTaxHTField0">
    <vt:lpwstr/>
  </property>
  <property fmtid="{D5CDD505-2E9C-101B-9397-08002B2CF9AE}" pid="83" name="Provider">
    <vt:lpwstr/>
  </property>
  <property fmtid="{D5CDD505-2E9C-101B-9397-08002B2CF9AE}" pid="84" name="UACurrentWords">
    <vt:lpwstr/>
  </property>
  <property fmtid="{D5CDD505-2E9C-101B-9397-08002B2CF9AE}" pid="85" name="AssetId">
    <vt:lpwstr>TP103431361</vt:lpwstr>
  </property>
  <property fmtid="{D5CDD505-2E9C-101B-9397-08002B2CF9AE}" pid="86" name="TPClientViewer">
    <vt:lpwstr/>
  </property>
  <property fmtid="{D5CDD505-2E9C-101B-9397-08002B2CF9AE}" pid="87" name="DSATActionTaken">
    <vt:lpwstr/>
  </property>
  <property fmtid="{D5CDD505-2E9C-101B-9397-08002B2CF9AE}" pid="88" name="APEditor">
    <vt:lpwstr/>
  </property>
  <property fmtid="{D5CDD505-2E9C-101B-9397-08002B2CF9AE}" pid="89" name="TPInstallLocation">
    <vt:lpwstr/>
  </property>
  <property fmtid="{D5CDD505-2E9C-101B-9397-08002B2CF9AE}" pid="90" name="OOCacheId">
    <vt:lpwstr/>
  </property>
  <property fmtid="{D5CDD505-2E9C-101B-9397-08002B2CF9AE}" pid="91" name="IsDeleted">
    <vt:lpwstr>0</vt:lpwstr>
  </property>
  <property fmtid="{D5CDD505-2E9C-101B-9397-08002B2CF9AE}" pid="92" name="PublishTargets">
    <vt:lpwstr>OfficeOnlineVNext</vt:lpwstr>
  </property>
  <property fmtid="{D5CDD505-2E9C-101B-9397-08002B2CF9AE}" pid="93" name="ApprovalLog">
    <vt:lpwstr/>
  </property>
  <property fmtid="{D5CDD505-2E9C-101B-9397-08002B2CF9AE}" pid="94" name="BugNumber">
    <vt:lpwstr/>
  </property>
  <property fmtid="{D5CDD505-2E9C-101B-9397-08002B2CF9AE}" pid="95" name="CrawlForDependencies">
    <vt:lpwstr>0</vt:lpwstr>
  </property>
  <property fmtid="{D5CDD505-2E9C-101B-9397-08002B2CF9AE}" pid="96" name="InternalTagsTaxHTField0">
    <vt:lpwstr/>
  </property>
  <property fmtid="{D5CDD505-2E9C-101B-9397-08002B2CF9AE}" pid="97" name="LastHandOff">
    <vt:lpwstr/>
  </property>
  <property fmtid="{D5CDD505-2E9C-101B-9397-08002B2CF9AE}" pid="98" name="Milestone">
    <vt:lpwstr/>
  </property>
  <property fmtid="{D5CDD505-2E9C-101B-9397-08002B2CF9AE}" pid="99" name="OriginalRelease">
    <vt:lpwstr>15</vt:lpwstr>
  </property>
  <property fmtid="{D5CDD505-2E9C-101B-9397-08002B2CF9AE}" pid="100" name="RecommendationsModifier">
    <vt:lpwstr/>
  </property>
  <property fmtid="{D5CDD505-2E9C-101B-9397-08002B2CF9AE}" pid="101" name="ScenarioTagsTaxHTField0">
    <vt:lpwstr/>
  </property>
  <property fmtid="{D5CDD505-2E9C-101B-9397-08002B2CF9AE}" pid="102" name="UANotes">
    <vt:lpwstr/>
  </property>
</Properties>
</file>